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62" r:id="rId10"/>
    <p:sldId id="275" r:id="rId11"/>
    <p:sldId id="263" r:id="rId12"/>
    <p:sldId id="264" r:id="rId13"/>
    <p:sldId id="276" r:id="rId14"/>
    <p:sldId id="270" r:id="rId15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668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58C0-F0BD-4E86-93C9-D7A59EB335C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52D73-925E-496C-9054-3BA406BC2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1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48413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rebenka.ru/" TargetMode="External"/><Relationship Id="rId2" Type="http://schemas.openxmlformats.org/officeDocument/2006/relationships/hyperlink" Target="tel:+7813796169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mailto:centr_detsad@mail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100" y="0"/>
                </a:lnTo>
                <a:lnTo>
                  <a:pt x="20104100" y="1130855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                  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         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Краткая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презентация образовательной программы 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дошкольного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образования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sz="48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2768" y="2450237"/>
            <a:ext cx="13036494" cy="741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0049" y="1539876"/>
            <a:ext cx="16926243" cy="4340986"/>
          </a:xfrm>
        </p:spPr>
        <p:txBody>
          <a:bodyPr>
            <a:normAutofit/>
          </a:bodyPr>
          <a:lstStyle/>
          <a:p>
            <a:pPr algn="ctr"/>
            <a:r>
              <a:rPr lang="ru-RU" sz="4617" b="1" dirty="0">
                <a:solidFill>
                  <a:srgbClr val="000099"/>
                </a:solidFill>
              </a:rPr>
              <a:t>Образовательные области, обеспечивающие разностороннее развитие детей по ФГОС ДО: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439628" y="3042006"/>
            <a:ext cx="4868608" cy="11859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958" b="1" dirty="0"/>
              <a:t>Физическое </a:t>
            </a:r>
          </a:p>
          <a:p>
            <a:pPr algn="ctr"/>
            <a:r>
              <a:rPr lang="ru-RU" sz="3958" b="1" dirty="0"/>
              <a:t>развитие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0764529" y="8061862"/>
            <a:ext cx="4476649" cy="201840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958" b="1" dirty="0"/>
              <a:t>Художественно-</a:t>
            </a:r>
          </a:p>
          <a:p>
            <a:pPr algn="ctr"/>
            <a:r>
              <a:rPr lang="ru-RU" sz="3958" b="1" dirty="0"/>
              <a:t>эстетическое </a:t>
            </a:r>
          </a:p>
          <a:p>
            <a:pPr algn="ctr"/>
            <a:r>
              <a:rPr lang="ru-RU" sz="3958" b="1" dirty="0"/>
              <a:t>развитие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994503" y="5065642"/>
            <a:ext cx="5683483" cy="200271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968" dirty="0"/>
              <a:t> </a:t>
            </a:r>
            <a:r>
              <a:rPr lang="ru-RU" sz="3958" b="1" dirty="0"/>
              <a:t>Познавательное </a:t>
            </a:r>
          </a:p>
          <a:p>
            <a:pPr algn="ctr"/>
            <a:r>
              <a:rPr lang="ru-RU" sz="3958" b="1" dirty="0"/>
              <a:t>развитие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945949" y="8021268"/>
            <a:ext cx="4275040" cy="212051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958" b="1" dirty="0"/>
              <a:t>Речевое </a:t>
            </a:r>
          </a:p>
          <a:p>
            <a:pPr algn="ctr"/>
            <a:r>
              <a:rPr lang="ru-RU" sz="3958" b="1" dirty="0"/>
              <a:t>развитие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983657" y="5065642"/>
            <a:ext cx="5536908" cy="201317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958" b="1" dirty="0"/>
              <a:t>Социально-</a:t>
            </a:r>
          </a:p>
          <a:p>
            <a:pPr algn="ctr"/>
            <a:r>
              <a:rPr lang="ru-RU" sz="3958" b="1" dirty="0"/>
              <a:t>коммуникативное </a:t>
            </a:r>
          </a:p>
          <a:p>
            <a:pPr algn="ctr"/>
            <a:r>
              <a:rPr lang="ru-RU" sz="3958" b="1" dirty="0"/>
              <a:t>развитие</a:t>
            </a:r>
          </a:p>
        </p:txBody>
      </p:sp>
      <p:cxnSp>
        <p:nvCxnSpPr>
          <p:cNvPr id="24588" name="AutoShape 12"/>
          <p:cNvCxnSpPr>
            <a:cxnSpLocks noChangeShapeType="1"/>
            <a:stCxn id="24580" idx="1"/>
            <a:endCxn id="24587" idx="0"/>
          </p:cNvCxnSpPr>
          <p:nvPr/>
        </p:nvCxnSpPr>
        <p:spPr bwMode="auto">
          <a:xfrm flipH="1">
            <a:off x="5752111" y="3634961"/>
            <a:ext cx="1687517" cy="14306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0" name="AutoShape 14"/>
          <p:cNvCxnSpPr>
            <a:cxnSpLocks noChangeShapeType="1"/>
            <a:stCxn id="24580" idx="2"/>
            <a:endCxn id="24580" idx="2"/>
          </p:cNvCxnSpPr>
          <p:nvPr/>
        </p:nvCxnSpPr>
        <p:spPr bwMode="auto">
          <a:xfrm>
            <a:off x="9873932" y="422791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2" name="AutoShape 16"/>
          <p:cNvCxnSpPr>
            <a:cxnSpLocks noChangeShapeType="1"/>
            <a:stCxn id="24580" idx="3"/>
            <a:endCxn id="24585" idx="0"/>
          </p:cNvCxnSpPr>
          <p:nvPr/>
        </p:nvCxnSpPr>
        <p:spPr bwMode="auto">
          <a:xfrm>
            <a:off x="12308236" y="3634961"/>
            <a:ext cx="1528009" cy="14306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3" name="AutoShape 17"/>
          <p:cNvCxnSpPr>
            <a:cxnSpLocks noChangeShapeType="1"/>
          </p:cNvCxnSpPr>
          <p:nvPr/>
        </p:nvCxnSpPr>
        <p:spPr bwMode="auto">
          <a:xfrm rot="16200000" flipH="1">
            <a:off x="5869918" y="7127257"/>
            <a:ext cx="706839" cy="5890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4" name="AutoShape 18"/>
          <p:cNvCxnSpPr>
            <a:cxnSpLocks noChangeShapeType="1"/>
            <a:endCxn id="24584" idx="1"/>
          </p:cNvCxnSpPr>
          <p:nvPr/>
        </p:nvCxnSpPr>
        <p:spPr bwMode="auto">
          <a:xfrm>
            <a:off x="9524353" y="9071064"/>
            <a:ext cx="1240176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5" name="AutoShape 19"/>
          <p:cNvCxnSpPr>
            <a:cxnSpLocks noChangeShapeType="1"/>
          </p:cNvCxnSpPr>
          <p:nvPr/>
        </p:nvCxnSpPr>
        <p:spPr bwMode="auto">
          <a:xfrm flipV="1">
            <a:off x="13821860" y="7152785"/>
            <a:ext cx="623812" cy="7402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214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6050" y="3890009"/>
            <a:ext cx="8610600" cy="694626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37177" y="5976277"/>
            <a:ext cx="1913255" cy="1871980"/>
          </a:xfrm>
          <a:custGeom>
            <a:avLst/>
            <a:gdLst/>
            <a:ahLst/>
            <a:cxnLst/>
            <a:rect l="l" t="t" r="r" b="b"/>
            <a:pathLst>
              <a:path w="1913255" h="1871979">
                <a:moveTo>
                  <a:pt x="1912908" y="1871869"/>
                </a:moveTo>
                <a:lnTo>
                  <a:pt x="1871867" y="1871869"/>
                </a:lnTo>
                <a:lnTo>
                  <a:pt x="1823553" y="1871257"/>
                </a:lnTo>
                <a:lnTo>
                  <a:pt x="1775541" y="1869433"/>
                </a:lnTo>
                <a:lnTo>
                  <a:pt x="1727845" y="1866411"/>
                </a:lnTo>
                <a:lnTo>
                  <a:pt x="1680479" y="1862205"/>
                </a:lnTo>
                <a:lnTo>
                  <a:pt x="1633459" y="1856830"/>
                </a:lnTo>
                <a:lnTo>
                  <a:pt x="1586800" y="1850301"/>
                </a:lnTo>
                <a:lnTo>
                  <a:pt x="1540515" y="1842632"/>
                </a:lnTo>
                <a:lnTo>
                  <a:pt x="1494620" y="1833839"/>
                </a:lnTo>
                <a:lnTo>
                  <a:pt x="1449130" y="1823936"/>
                </a:lnTo>
                <a:lnTo>
                  <a:pt x="1404058" y="1812937"/>
                </a:lnTo>
                <a:lnTo>
                  <a:pt x="1359420" y="1800858"/>
                </a:lnTo>
                <a:lnTo>
                  <a:pt x="1315231" y="1787713"/>
                </a:lnTo>
                <a:lnTo>
                  <a:pt x="1271504" y="1773517"/>
                </a:lnTo>
                <a:lnTo>
                  <a:pt x="1228256" y="1758284"/>
                </a:lnTo>
                <a:lnTo>
                  <a:pt x="1185500" y="1742030"/>
                </a:lnTo>
                <a:lnTo>
                  <a:pt x="1143252" y="1724768"/>
                </a:lnTo>
                <a:lnTo>
                  <a:pt x="1101525" y="1706514"/>
                </a:lnTo>
                <a:lnTo>
                  <a:pt x="1060335" y="1687282"/>
                </a:lnTo>
                <a:lnTo>
                  <a:pt x="1019696" y="1667088"/>
                </a:lnTo>
                <a:lnTo>
                  <a:pt x="979624" y="1645944"/>
                </a:lnTo>
                <a:lnTo>
                  <a:pt x="940132" y="1623868"/>
                </a:lnTo>
                <a:lnTo>
                  <a:pt x="901236" y="1600872"/>
                </a:lnTo>
                <a:lnTo>
                  <a:pt x="862949" y="1576972"/>
                </a:lnTo>
                <a:lnTo>
                  <a:pt x="825288" y="1552183"/>
                </a:lnTo>
                <a:lnTo>
                  <a:pt x="788266" y="1526519"/>
                </a:lnTo>
                <a:lnTo>
                  <a:pt x="751899" y="1499995"/>
                </a:lnTo>
                <a:lnTo>
                  <a:pt x="716200" y="1472625"/>
                </a:lnTo>
                <a:lnTo>
                  <a:pt x="681185" y="1444425"/>
                </a:lnTo>
                <a:lnTo>
                  <a:pt x="646869" y="1415409"/>
                </a:lnTo>
                <a:lnTo>
                  <a:pt x="613266" y="1385592"/>
                </a:lnTo>
                <a:lnTo>
                  <a:pt x="580390" y="1354987"/>
                </a:lnTo>
                <a:lnTo>
                  <a:pt x="548257" y="1323611"/>
                </a:lnTo>
                <a:lnTo>
                  <a:pt x="516881" y="1291478"/>
                </a:lnTo>
                <a:lnTo>
                  <a:pt x="486277" y="1258603"/>
                </a:lnTo>
                <a:lnTo>
                  <a:pt x="456459" y="1224999"/>
                </a:lnTo>
                <a:lnTo>
                  <a:pt x="427443" y="1190683"/>
                </a:lnTo>
                <a:lnTo>
                  <a:pt x="399243" y="1155668"/>
                </a:lnTo>
                <a:lnTo>
                  <a:pt x="371873" y="1119969"/>
                </a:lnTo>
                <a:lnTo>
                  <a:pt x="345349" y="1083602"/>
                </a:lnTo>
                <a:lnTo>
                  <a:pt x="319685" y="1046580"/>
                </a:lnTo>
                <a:lnTo>
                  <a:pt x="294896" y="1008919"/>
                </a:lnTo>
                <a:lnTo>
                  <a:pt x="270996" y="970633"/>
                </a:lnTo>
                <a:lnTo>
                  <a:pt x="248000" y="931736"/>
                </a:lnTo>
                <a:lnTo>
                  <a:pt x="225924" y="892245"/>
                </a:lnTo>
                <a:lnTo>
                  <a:pt x="204781" y="852172"/>
                </a:lnTo>
                <a:lnTo>
                  <a:pt x="184586" y="811533"/>
                </a:lnTo>
                <a:lnTo>
                  <a:pt x="165354" y="770343"/>
                </a:lnTo>
                <a:lnTo>
                  <a:pt x="147100" y="728617"/>
                </a:lnTo>
                <a:lnTo>
                  <a:pt x="129838" y="686368"/>
                </a:lnTo>
                <a:lnTo>
                  <a:pt x="113584" y="643612"/>
                </a:lnTo>
                <a:lnTo>
                  <a:pt x="98351" y="600364"/>
                </a:lnTo>
                <a:lnTo>
                  <a:pt x="84155" y="556637"/>
                </a:lnTo>
                <a:lnTo>
                  <a:pt x="71010" y="512448"/>
                </a:lnTo>
                <a:lnTo>
                  <a:pt x="58931" y="467810"/>
                </a:lnTo>
                <a:lnTo>
                  <a:pt x="47932" y="422739"/>
                </a:lnTo>
                <a:lnTo>
                  <a:pt x="38029" y="377248"/>
                </a:lnTo>
                <a:lnTo>
                  <a:pt x="29236" y="331353"/>
                </a:lnTo>
                <a:lnTo>
                  <a:pt x="21568" y="285068"/>
                </a:lnTo>
                <a:lnTo>
                  <a:pt x="15039" y="238409"/>
                </a:lnTo>
                <a:lnTo>
                  <a:pt x="9664" y="191389"/>
                </a:lnTo>
                <a:lnTo>
                  <a:pt x="5458" y="144024"/>
                </a:lnTo>
                <a:lnTo>
                  <a:pt x="2435" y="96327"/>
                </a:lnTo>
                <a:lnTo>
                  <a:pt x="611" y="48315"/>
                </a:lnTo>
                <a:lnTo>
                  <a:pt x="0" y="1"/>
                </a:lnTo>
                <a:lnTo>
                  <a:pt x="1912908" y="0"/>
                </a:lnTo>
                <a:lnTo>
                  <a:pt x="1912908" y="1871869"/>
                </a:lnTo>
                <a:close/>
              </a:path>
            </a:pathLst>
          </a:custGeom>
          <a:solidFill>
            <a:srgbClr val="2B3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34664" y="8159446"/>
            <a:ext cx="1913255" cy="1871980"/>
          </a:xfrm>
          <a:custGeom>
            <a:avLst/>
            <a:gdLst/>
            <a:ahLst/>
            <a:cxnLst/>
            <a:rect l="l" t="t" r="r" b="b"/>
            <a:pathLst>
              <a:path w="1913255" h="1871979">
                <a:moveTo>
                  <a:pt x="1912908" y="1871869"/>
                </a:moveTo>
                <a:lnTo>
                  <a:pt x="0" y="1871867"/>
                </a:lnTo>
                <a:lnTo>
                  <a:pt x="611" y="1823553"/>
                </a:lnTo>
                <a:lnTo>
                  <a:pt x="2435" y="1775541"/>
                </a:lnTo>
                <a:lnTo>
                  <a:pt x="5458" y="1727845"/>
                </a:lnTo>
                <a:lnTo>
                  <a:pt x="9664" y="1680479"/>
                </a:lnTo>
                <a:lnTo>
                  <a:pt x="15039" y="1633459"/>
                </a:lnTo>
                <a:lnTo>
                  <a:pt x="21568" y="1586800"/>
                </a:lnTo>
                <a:lnTo>
                  <a:pt x="29236" y="1540515"/>
                </a:lnTo>
                <a:lnTo>
                  <a:pt x="38029" y="1494620"/>
                </a:lnTo>
                <a:lnTo>
                  <a:pt x="47932" y="1449130"/>
                </a:lnTo>
                <a:lnTo>
                  <a:pt x="58931" y="1404058"/>
                </a:lnTo>
                <a:lnTo>
                  <a:pt x="71010" y="1359420"/>
                </a:lnTo>
                <a:lnTo>
                  <a:pt x="84155" y="1315231"/>
                </a:lnTo>
                <a:lnTo>
                  <a:pt x="98351" y="1271504"/>
                </a:lnTo>
                <a:lnTo>
                  <a:pt x="113584" y="1228256"/>
                </a:lnTo>
                <a:lnTo>
                  <a:pt x="129838" y="1185500"/>
                </a:lnTo>
                <a:lnTo>
                  <a:pt x="147100" y="1143252"/>
                </a:lnTo>
                <a:lnTo>
                  <a:pt x="165354" y="1101525"/>
                </a:lnTo>
                <a:lnTo>
                  <a:pt x="184586" y="1060335"/>
                </a:lnTo>
                <a:lnTo>
                  <a:pt x="204781" y="1019696"/>
                </a:lnTo>
                <a:lnTo>
                  <a:pt x="225924" y="979624"/>
                </a:lnTo>
                <a:lnTo>
                  <a:pt x="248000" y="940132"/>
                </a:lnTo>
                <a:lnTo>
                  <a:pt x="270996" y="901236"/>
                </a:lnTo>
                <a:lnTo>
                  <a:pt x="294896" y="862949"/>
                </a:lnTo>
                <a:lnTo>
                  <a:pt x="319685" y="825288"/>
                </a:lnTo>
                <a:lnTo>
                  <a:pt x="345349" y="788266"/>
                </a:lnTo>
                <a:lnTo>
                  <a:pt x="371873" y="751899"/>
                </a:lnTo>
                <a:lnTo>
                  <a:pt x="399243" y="716200"/>
                </a:lnTo>
                <a:lnTo>
                  <a:pt x="427443" y="681185"/>
                </a:lnTo>
                <a:lnTo>
                  <a:pt x="456459" y="646869"/>
                </a:lnTo>
                <a:lnTo>
                  <a:pt x="486277" y="613266"/>
                </a:lnTo>
                <a:lnTo>
                  <a:pt x="516881" y="580390"/>
                </a:lnTo>
                <a:lnTo>
                  <a:pt x="548257" y="548257"/>
                </a:lnTo>
                <a:lnTo>
                  <a:pt x="580390" y="516881"/>
                </a:lnTo>
                <a:lnTo>
                  <a:pt x="613266" y="486277"/>
                </a:lnTo>
                <a:lnTo>
                  <a:pt x="646869" y="456459"/>
                </a:lnTo>
                <a:lnTo>
                  <a:pt x="681185" y="427443"/>
                </a:lnTo>
                <a:lnTo>
                  <a:pt x="716200" y="399243"/>
                </a:lnTo>
                <a:lnTo>
                  <a:pt x="751899" y="371873"/>
                </a:lnTo>
                <a:lnTo>
                  <a:pt x="788266" y="345349"/>
                </a:lnTo>
                <a:lnTo>
                  <a:pt x="825288" y="319685"/>
                </a:lnTo>
                <a:lnTo>
                  <a:pt x="862949" y="294896"/>
                </a:lnTo>
                <a:lnTo>
                  <a:pt x="901236" y="270996"/>
                </a:lnTo>
                <a:lnTo>
                  <a:pt x="940132" y="248000"/>
                </a:lnTo>
                <a:lnTo>
                  <a:pt x="979624" y="225924"/>
                </a:lnTo>
                <a:lnTo>
                  <a:pt x="1019696" y="204781"/>
                </a:lnTo>
                <a:lnTo>
                  <a:pt x="1060335" y="184586"/>
                </a:lnTo>
                <a:lnTo>
                  <a:pt x="1101525" y="165354"/>
                </a:lnTo>
                <a:lnTo>
                  <a:pt x="1143252" y="147100"/>
                </a:lnTo>
                <a:lnTo>
                  <a:pt x="1185500" y="129838"/>
                </a:lnTo>
                <a:lnTo>
                  <a:pt x="1228256" y="113584"/>
                </a:lnTo>
                <a:lnTo>
                  <a:pt x="1271504" y="98351"/>
                </a:lnTo>
                <a:lnTo>
                  <a:pt x="1315231" y="84155"/>
                </a:lnTo>
                <a:lnTo>
                  <a:pt x="1359420" y="71010"/>
                </a:lnTo>
                <a:lnTo>
                  <a:pt x="1404058" y="58931"/>
                </a:lnTo>
                <a:lnTo>
                  <a:pt x="1449130" y="47932"/>
                </a:lnTo>
                <a:lnTo>
                  <a:pt x="1494620" y="38029"/>
                </a:lnTo>
                <a:lnTo>
                  <a:pt x="1540515" y="29236"/>
                </a:lnTo>
                <a:lnTo>
                  <a:pt x="1586800" y="21568"/>
                </a:lnTo>
                <a:lnTo>
                  <a:pt x="1633459" y="15039"/>
                </a:lnTo>
                <a:lnTo>
                  <a:pt x="1680479" y="9664"/>
                </a:lnTo>
                <a:lnTo>
                  <a:pt x="1727845" y="5458"/>
                </a:lnTo>
                <a:lnTo>
                  <a:pt x="1775541" y="2435"/>
                </a:lnTo>
                <a:lnTo>
                  <a:pt x="1823553" y="611"/>
                </a:lnTo>
                <a:lnTo>
                  <a:pt x="1871867" y="0"/>
                </a:lnTo>
                <a:lnTo>
                  <a:pt x="1912908" y="0"/>
                </a:lnTo>
                <a:lnTo>
                  <a:pt x="1912908" y="1871869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03250" y="1006475"/>
            <a:ext cx="1362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педагогического коллектива с семьями обучающихся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bject 5"/>
          <p:cNvSpPr/>
          <p:nvPr/>
        </p:nvSpPr>
        <p:spPr>
          <a:xfrm>
            <a:off x="572837" y="2378075"/>
            <a:ext cx="2644140" cy="1511935"/>
          </a:xfrm>
          <a:custGeom>
            <a:avLst/>
            <a:gdLst/>
            <a:ahLst/>
            <a:cxnLst/>
            <a:rect l="l" t="t" r="r" b="b"/>
            <a:pathLst>
              <a:path w="2644140" h="1511935">
                <a:moveTo>
                  <a:pt x="1888062" y="1511502"/>
                </a:moveTo>
                <a:lnTo>
                  <a:pt x="0" y="1511502"/>
                </a:lnTo>
                <a:lnTo>
                  <a:pt x="0" y="755750"/>
                </a:lnTo>
                <a:lnTo>
                  <a:pt x="1486" y="707955"/>
                </a:lnTo>
                <a:lnTo>
                  <a:pt x="5888" y="660950"/>
                </a:lnTo>
                <a:lnTo>
                  <a:pt x="13116" y="614824"/>
                </a:lnTo>
                <a:lnTo>
                  <a:pt x="23081" y="569665"/>
                </a:lnTo>
                <a:lnTo>
                  <a:pt x="35695" y="525561"/>
                </a:lnTo>
                <a:lnTo>
                  <a:pt x="50870" y="482601"/>
                </a:lnTo>
                <a:lnTo>
                  <a:pt x="68517" y="440874"/>
                </a:lnTo>
                <a:lnTo>
                  <a:pt x="88548" y="400468"/>
                </a:lnTo>
                <a:lnTo>
                  <a:pt x="110873" y="361472"/>
                </a:lnTo>
                <a:lnTo>
                  <a:pt x="135405" y="323974"/>
                </a:lnTo>
                <a:lnTo>
                  <a:pt x="162055" y="288062"/>
                </a:lnTo>
                <a:lnTo>
                  <a:pt x="190734" y="253826"/>
                </a:lnTo>
                <a:lnTo>
                  <a:pt x="221354" y="221354"/>
                </a:lnTo>
                <a:lnTo>
                  <a:pt x="253826" y="190734"/>
                </a:lnTo>
                <a:lnTo>
                  <a:pt x="288062" y="162055"/>
                </a:lnTo>
                <a:lnTo>
                  <a:pt x="323974" y="135405"/>
                </a:lnTo>
                <a:lnTo>
                  <a:pt x="361472" y="110873"/>
                </a:lnTo>
                <a:lnTo>
                  <a:pt x="400468" y="88548"/>
                </a:lnTo>
                <a:lnTo>
                  <a:pt x="440874" y="68517"/>
                </a:lnTo>
                <a:lnTo>
                  <a:pt x="482601" y="50870"/>
                </a:lnTo>
                <a:lnTo>
                  <a:pt x="525561" y="35695"/>
                </a:lnTo>
                <a:lnTo>
                  <a:pt x="569665" y="23081"/>
                </a:lnTo>
                <a:lnTo>
                  <a:pt x="614824" y="13116"/>
                </a:lnTo>
                <a:lnTo>
                  <a:pt x="660950" y="5888"/>
                </a:lnTo>
                <a:lnTo>
                  <a:pt x="707955" y="1486"/>
                </a:lnTo>
                <a:lnTo>
                  <a:pt x="755750" y="0"/>
                </a:lnTo>
                <a:lnTo>
                  <a:pt x="1888062" y="0"/>
                </a:lnTo>
                <a:lnTo>
                  <a:pt x="1935857" y="1486"/>
                </a:lnTo>
                <a:lnTo>
                  <a:pt x="1982862" y="5888"/>
                </a:lnTo>
                <a:lnTo>
                  <a:pt x="2028988" y="13116"/>
                </a:lnTo>
                <a:lnTo>
                  <a:pt x="2074147" y="23081"/>
                </a:lnTo>
                <a:lnTo>
                  <a:pt x="2118251" y="35695"/>
                </a:lnTo>
                <a:lnTo>
                  <a:pt x="2161211" y="50870"/>
                </a:lnTo>
                <a:lnTo>
                  <a:pt x="2202938" y="68517"/>
                </a:lnTo>
                <a:lnTo>
                  <a:pt x="2243344" y="88548"/>
                </a:lnTo>
                <a:lnTo>
                  <a:pt x="2282340" y="110873"/>
                </a:lnTo>
                <a:lnTo>
                  <a:pt x="2319838" y="135405"/>
                </a:lnTo>
                <a:lnTo>
                  <a:pt x="2355750" y="162055"/>
                </a:lnTo>
                <a:lnTo>
                  <a:pt x="2389986" y="190734"/>
                </a:lnTo>
                <a:lnTo>
                  <a:pt x="2422458" y="221354"/>
                </a:lnTo>
                <a:lnTo>
                  <a:pt x="2453078" y="253826"/>
                </a:lnTo>
                <a:lnTo>
                  <a:pt x="2481757" y="288062"/>
                </a:lnTo>
                <a:lnTo>
                  <a:pt x="2508407" y="323974"/>
                </a:lnTo>
                <a:lnTo>
                  <a:pt x="2532939" y="361472"/>
                </a:lnTo>
                <a:lnTo>
                  <a:pt x="2555264" y="400468"/>
                </a:lnTo>
                <a:lnTo>
                  <a:pt x="2575295" y="440874"/>
                </a:lnTo>
                <a:lnTo>
                  <a:pt x="2592942" y="482601"/>
                </a:lnTo>
                <a:lnTo>
                  <a:pt x="2608117" y="525561"/>
                </a:lnTo>
                <a:lnTo>
                  <a:pt x="2620731" y="569665"/>
                </a:lnTo>
                <a:lnTo>
                  <a:pt x="2630696" y="614824"/>
                </a:lnTo>
                <a:lnTo>
                  <a:pt x="2637924" y="660950"/>
                </a:lnTo>
                <a:lnTo>
                  <a:pt x="2642326" y="707955"/>
                </a:lnTo>
                <a:lnTo>
                  <a:pt x="2643812" y="755750"/>
                </a:lnTo>
                <a:lnTo>
                  <a:pt x="2642326" y="803547"/>
                </a:lnTo>
                <a:lnTo>
                  <a:pt x="2637924" y="850551"/>
                </a:lnTo>
                <a:lnTo>
                  <a:pt x="2630696" y="896678"/>
                </a:lnTo>
                <a:lnTo>
                  <a:pt x="2620731" y="941837"/>
                </a:lnTo>
                <a:lnTo>
                  <a:pt x="2608117" y="985941"/>
                </a:lnTo>
                <a:lnTo>
                  <a:pt x="2592942" y="1028901"/>
                </a:lnTo>
                <a:lnTo>
                  <a:pt x="2575295" y="1070628"/>
                </a:lnTo>
                <a:lnTo>
                  <a:pt x="2555264" y="1111034"/>
                </a:lnTo>
                <a:lnTo>
                  <a:pt x="2532939" y="1150030"/>
                </a:lnTo>
                <a:lnTo>
                  <a:pt x="2508407" y="1187528"/>
                </a:lnTo>
                <a:lnTo>
                  <a:pt x="2481757" y="1223440"/>
                </a:lnTo>
                <a:lnTo>
                  <a:pt x="2453078" y="1257676"/>
                </a:lnTo>
                <a:lnTo>
                  <a:pt x="2422458" y="1290148"/>
                </a:lnTo>
                <a:lnTo>
                  <a:pt x="2389986" y="1320768"/>
                </a:lnTo>
                <a:lnTo>
                  <a:pt x="2355750" y="1349447"/>
                </a:lnTo>
                <a:lnTo>
                  <a:pt x="2319838" y="1376097"/>
                </a:lnTo>
                <a:lnTo>
                  <a:pt x="2282340" y="1400629"/>
                </a:lnTo>
                <a:lnTo>
                  <a:pt x="2243344" y="1422954"/>
                </a:lnTo>
                <a:lnTo>
                  <a:pt x="2202938" y="1442985"/>
                </a:lnTo>
                <a:lnTo>
                  <a:pt x="2161211" y="1460632"/>
                </a:lnTo>
                <a:lnTo>
                  <a:pt x="2118251" y="1475807"/>
                </a:lnTo>
                <a:lnTo>
                  <a:pt x="2074147" y="1488421"/>
                </a:lnTo>
                <a:lnTo>
                  <a:pt x="2028988" y="1498386"/>
                </a:lnTo>
                <a:lnTo>
                  <a:pt x="1982862" y="1505614"/>
                </a:lnTo>
                <a:lnTo>
                  <a:pt x="1935857" y="1510015"/>
                </a:lnTo>
                <a:lnTo>
                  <a:pt x="1888062" y="1511502"/>
                </a:lnTo>
                <a:close/>
              </a:path>
            </a:pathLst>
          </a:custGeom>
          <a:solidFill>
            <a:srgbClr val="E72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803650" y="2225675"/>
            <a:ext cx="952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/>
              <a:t>Диагностико -аналитическое направление </a:t>
            </a:r>
            <a:endParaRPr lang="ru-RU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/>
              <a:t>Просветительское направление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/>
              <a:t>Консультационное </a:t>
            </a:r>
            <a:r>
              <a:rPr lang="ru-RU" sz="3200" b="1" dirty="0"/>
              <a:t>направление 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8" name="object 12"/>
          <p:cNvSpPr/>
          <p:nvPr/>
        </p:nvSpPr>
        <p:spPr>
          <a:xfrm>
            <a:off x="603250" y="8016875"/>
            <a:ext cx="1295400" cy="1542415"/>
          </a:xfrm>
          <a:custGeom>
            <a:avLst/>
            <a:gdLst/>
            <a:ahLst/>
            <a:cxnLst/>
            <a:rect l="l" t="t" r="r" b="b"/>
            <a:pathLst>
              <a:path w="1295400" h="1542415">
                <a:moveTo>
                  <a:pt x="1295202" y="1542197"/>
                </a:moveTo>
                <a:lnTo>
                  <a:pt x="1246644" y="1541303"/>
                </a:lnTo>
                <a:lnTo>
                  <a:pt x="1198538" y="1538644"/>
                </a:lnTo>
                <a:lnTo>
                  <a:pt x="1150915" y="1534251"/>
                </a:lnTo>
                <a:lnTo>
                  <a:pt x="1103805" y="1528154"/>
                </a:lnTo>
                <a:lnTo>
                  <a:pt x="1057241" y="1520385"/>
                </a:lnTo>
                <a:lnTo>
                  <a:pt x="1011252" y="1510975"/>
                </a:lnTo>
                <a:lnTo>
                  <a:pt x="965871" y="1499956"/>
                </a:lnTo>
                <a:lnTo>
                  <a:pt x="921130" y="1487359"/>
                </a:lnTo>
                <a:lnTo>
                  <a:pt x="877058" y="1473216"/>
                </a:lnTo>
                <a:lnTo>
                  <a:pt x="833687" y="1457557"/>
                </a:lnTo>
                <a:lnTo>
                  <a:pt x="791050" y="1440414"/>
                </a:lnTo>
                <a:lnTo>
                  <a:pt x="749177" y="1421818"/>
                </a:lnTo>
                <a:lnTo>
                  <a:pt x="708099" y="1401800"/>
                </a:lnTo>
                <a:lnTo>
                  <a:pt x="667847" y="1380393"/>
                </a:lnTo>
                <a:lnTo>
                  <a:pt x="628454" y="1357626"/>
                </a:lnTo>
                <a:lnTo>
                  <a:pt x="589950" y="1333532"/>
                </a:lnTo>
                <a:lnTo>
                  <a:pt x="552367" y="1308142"/>
                </a:lnTo>
                <a:lnTo>
                  <a:pt x="515735" y="1281486"/>
                </a:lnTo>
                <a:lnTo>
                  <a:pt x="480087" y="1253597"/>
                </a:lnTo>
                <a:lnTo>
                  <a:pt x="445454" y="1224506"/>
                </a:lnTo>
                <a:lnTo>
                  <a:pt x="411866" y="1194243"/>
                </a:lnTo>
                <a:lnTo>
                  <a:pt x="379355" y="1162841"/>
                </a:lnTo>
                <a:lnTo>
                  <a:pt x="347953" y="1130331"/>
                </a:lnTo>
                <a:lnTo>
                  <a:pt x="317691" y="1096743"/>
                </a:lnTo>
                <a:lnTo>
                  <a:pt x="288599" y="1062109"/>
                </a:lnTo>
                <a:lnTo>
                  <a:pt x="260710" y="1026461"/>
                </a:lnTo>
                <a:lnTo>
                  <a:pt x="234055" y="989830"/>
                </a:lnTo>
                <a:lnTo>
                  <a:pt x="208664" y="952246"/>
                </a:lnTo>
                <a:lnTo>
                  <a:pt x="184570" y="913742"/>
                </a:lnTo>
                <a:lnTo>
                  <a:pt x="161804" y="874349"/>
                </a:lnTo>
                <a:lnTo>
                  <a:pt x="140396" y="834098"/>
                </a:lnTo>
                <a:lnTo>
                  <a:pt x="120379" y="793020"/>
                </a:lnTo>
                <a:lnTo>
                  <a:pt x="101783" y="751146"/>
                </a:lnTo>
                <a:lnTo>
                  <a:pt x="84640" y="708509"/>
                </a:lnTo>
                <a:lnTo>
                  <a:pt x="68981" y="665139"/>
                </a:lnTo>
                <a:lnTo>
                  <a:pt x="54837" y="621067"/>
                </a:lnTo>
                <a:lnTo>
                  <a:pt x="42240" y="576325"/>
                </a:lnTo>
                <a:lnTo>
                  <a:pt x="31221" y="530944"/>
                </a:lnTo>
                <a:lnTo>
                  <a:pt x="21812" y="484956"/>
                </a:lnTo>
                <a:lnTo>
                  <a:pt x="14043" y="438391"/>
                </a:lnTo>
                <a:lnTo>
                  <a:pt x="7946" y="391281"/>
                </a:lnTo>
                <a:lnTo>
                  <a:pt x="3552" y="343658"/>
                </a:lnTo>
                <a:lnTo>
                  <a:pt x="893" y="295552"/>
                </a:lnTo>
                <a:lnTo>
                  <a:pt x="0" y="246996"/>
                </a:lnTo>
                <a:lnTo>
                  <a:pt x="0" y="0"/>
                </a:lnTo>
                <a:lnTo>
                  <a:pt x="1295202" y="0"/>
                </a:lnTo>
                <a:lnTo>
                  <a:pt x="1295202" y="1542197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2417829" y="8000666"/>
            <a:ext cx="1598295" cy="1597660"/>
          </a:xfrm>
          <a:custGeom>
            <a:avLst/>
            <a:gdLst/>
            <a:ahLst/>
            <a:cxnLst/>
            <a:rect l="l" t="t" r="r" b="b"/>
            <a:pathLst>
              <a:path w="1598295" h="1597659">
                <a:moveTo>
                  <a:pt x="823446" y="1597465"/>
                </a:moveTo>
                <a:lnTo>
                  <a:pt x="774759" y="1597465"/>
                </a:lnTo>
                <a:lnTo>
                  <a:pt x="726141" y="1594501"/>
                </a:lnTo>
                <a:lnTo>
                  <a:pt x="677734" y="1588574"/>
                </a:lnTo>
                <a:lnTo>
                  <a:pt x="629677" y="1579683"/>
                </a:lnTo>
                <a:lnTo>
                  <a:pt x="582110" y="1567829"/>
                </a:lnTo>
                <a:lnTo>
                  <a:pt x="535174" y="1553011"/>
                </a:lnTo>
                <a:lnTo>
                  <a:pt x="489009" y="1535230"/>
                </a:lnTo>
                <a:lnTo>
                  <a:pt x="443754" y="1514484"/>
                </a:lnTo>
                <a:lnTo>
                  <a:pt x="399551" y="1490776"/>
                </a:lnTo>
                <a:lnTo>
                  <a:pt x="356917" y="1464349"/>
                </a:lnTo>
                <a:lnTo>
                  <a:pt x="316324" y="1435530"/>
                </a:lnTo>
                <a:lnTo>
                  <a:pt x="277842" y="1404440"/>
                </a:lnTo>
                <a:lnTo>
                  <a:pt x="241541" y="1371202"/>
                </a:lnTo>
                <a:lnTo>
                  <a:pt x="207492" y="1335935"/>
                </a:lnTo>
                <a:lnTo>
                  <a:pt x="175764" y="1298762"/>
                </a:lnTo>
                <a:lnTo>
                  <a:pt x="146427" y="1259803"/>
                </a:lnTo>
                <a:lnTo>
                  <a:pt x="119552" y="1219181"/>
                </a:lnTo>
                <a:lnTo>
                  <a:pt x="95208" y="1177016"/>
                </a:lnTo>
                <a:lnTo>
                  <a:pt x="73466" y="1133430"/>
                </a:lnTo>
                <a:lnTo>
                  <a:pt x="54395" y="1088545"/>
                </a:lnTo>
                <a:lnTo>
                  <a:pt x="38066" y="1042481"/>
                </a:lnTo>
                <a:lnTo>
                  <a:pt x="24549" y="995360"/>
                </a:lnTo>
                <a:lnTo>
                  <a:pt x="13914" y="947303"/>
                </a:lnTo>
                <a:lnTo>
                  <a:pt x="6230" y="898432"/>
                </a:lnTo>
                <a:lnTo>
                  <a:pt x="1569" y="848868"/>
                </a:lnTo>
                <a:lnTo>
                  <a:pt x="0" y="798732"/>
                </a:lnTo>
                <a:lnTo>
                  <a:pt x="1569" y="748597"/>
                </a:lnTo>
                <a:lnTo>
                  <a:pt x="6230" y="699033"/>
                </a:lnTo>
                <a:lnTo>
                  <a:pt x="13914" y="650162"/>
                </a:lnTo>
                <a:lnTo>
                  <a:pt x="24549" y="602105"/>
                </a:lnTo>
                <a:lnTo>
                  <a:pt x="38066" y="554984"/>
                </a:lnTo>
                <a:lnTo>
                  <a:pt x="54395" y="508920"/>
                </a:lnTo>
                <a:lnTo>
                  <a:pt x="73466" y="464034"/>
                </a:lnTo>
                <a:lnTo>
                  <a:pt x="95208" y="420448"/>
                </a:lnTo>
                <a:lnTo>
                  <a:pt x="119552" y="378283"/>
                </a:lnTo>
                <a:lnTo>
                  <a:pt x="146427" y="337661"/>
                </a:lnTo>
                <a:lnTo>
                  <a:pt x="175764" y="298703"/>
                </a:lnTo>
                <a:lnTo>
                  <a:pt x="207492" y="261529"/>
                </a:lnTo>
                <a:lnTo>
                  <a:pt x="241541" y="226263"/>
                </a:lnTo>
                <a:lnTo>
                  <a:pt x="277842" y="193024"/>
                </a:lnTo>
                <a:lnTo>
                  <a:pt x="316324" y="161934"/>
                </a:lnTo>
                <a:lnTo>
                  <a:pt x="356917" y="133115"/>
                </a:lnTo>
                <a:lnTo>
                  <a:pt x="399551" y="106689"/>
                </a:lnTo>
                <a:lnTo>
                  <a:pt x="443754" y="82980"/>
                </a:lnTo>
                <a:lnTo>
                  <a:pt x="489009" y="62235"/>
                </a:lnTo>
                <a:lnTo>
                  <a:pt x="535174" y="44453"/>
                </a:lnTo>
                <a:lnTo>
                  <a:pt x="582110" y="29635"/>
                </a:lnTo>
                <a:lnTo>
                  <a:pt x="629677" y="17781"/>
                </a:lnTo>
                <a:lnTo>
                  <a:pt x="677734" y="8890"/>
                </a:lnTo>
                <a:lnTo>
                  <a:pt x="726141" y="2963"/>
                </a:lnTo>
                <a:lnTo>
                  <a:pt x="774759" y="0"/>
                </a:lnTo>
                <a:lnTo>
                  <a:pt x="823446" y="0"/>
                </a:lnTo>
                <a:lnTo>
                  <a:pt x="872064" y="2963"/>
                </a:lnTo>
                <a:lnTo>
                  <a:pt x="920471" y="8890"/>
                </a:lnTo>
                <a:lnTo>
                  <a:pt x="968529" y="17781"/>
                </a:lnTo>
                <a:lnTo>
                  <a:pt x="1016095" y="29635"/>
                </a:lnTo>
                <a:lnTo>
                  <a:pt x="1063031" y="44453"/>
                </a:lnTo>
                <a:lnTo>
                  <a:pt x="1109196" y="62235"/>
                </a:lnTo>
                <a:lnTo>
                  <a:pt x="1154451" y="82980"/>
                </a:lnTo>
                <a:lnTo>
                  <a:pt x="1198654" y="106689"/>
                </a:lnTo>
                <a:lnTo>
                  <a:pt x="1241288" y="133115"/>
                </a:lnTo>
                <a:lnTo>
                  <a:pt x="1281881" y="161934"/>
                </a:lnTo>
                <a:lnTo>
                  <a:pt x="1320363" y="193024"/>
                </a:lnTo>
                <a:lnTo>
                  <a:pt x="1356664" y="226263"/>
                </a:lnTo>
                <a:lnTo>
                  <a:pt x="1390713" y="261529"/>
                </a:lnTo>
                <a:lnTo>
                  <a:pt x="1422441" y="298703"/>
                </a:lnTo>
                <a:lnTo>
                  <a:pt x="1451778" y="337661"/>
                </a:lnTo>
                <a:lnTo>
                  <a:pt x="1478653" y="378283"/>
                </a:lnTo>
                <a:lnTo>
                  <a:pt x="1502997" y="420448"/>
                </a:lnTo>
                <a:lnTo>
                  <a:pt x="1524740" y="464034"/>
                </a:lnTo>
                <a:lnTo>
                  <a:pt x="1543810" y="508920"/>
                </a:lnTo>
                <a:lnTo>
                  <a:pt x="1560139" y="554984"/>
                </a:lnTo>
                <a:lnTo>
                  <a:pt x="1573656" y="602105"/>
                </a:lnTo>
                <a:lnTo>
                  <a:pt x="1584292" y="650162"/>
                </a:lnTo>
                <a:lnTo>
                  <a:pt x="1591975" y="699033"/>
                </a:lnTo>
                <a:lnTo>
                  <a:pt x="1596636" y="748597"/>
                </a:lnTo>
                <a:lnTo>
                  <a:pt x="1598206" y="798732"/>
                </a:lnTo>
                <a:lnTo>
                  <a:pt x="1596636" y="848868"/>
                </a:lnTo>
                <a:lnTo>
                  <a:pt x="1591975" y="898432"/>
                </a:lnTo>
                <a:lnTo>
                  <a:pt x="1584292" y="947303"/>
                </a:lnTo>
                <a:lnTo>
                  <a:pt x="1573656" y="995360"/>
                </a:lnTo>
                <a:lnTo>
                  <a:pt x="1560139" y="1042481"/>
                </a:lnTo>
                <a:lnTo>
                  <a:pt x="1543810" y="1088545"/>
                </a:lnTo>
                <a:lnTo>
                  <a:pt x="1524740" y="1133430"/>
                </a:lnTo>
                <a:lnTo>
                  <a:pt x="1502997" y="1177016"/>
                </a:lnTo>
                <a:lnTo>
                  <a:pt x="1478653" y="1219181"/>
                </a:lnTo>
                <a:lnTo>
                  <a:pt x="1451778" y="1259803"/>
                </a:lnTo>
                <a:lnTo>
                  <a:pt x="1422441" y="1298762"/>
                </a:lnTo>
                <a:lnTo>
                  <a:pt x="1390713" y="1335935"/>
                </a:lnTo>
                <a:lnTo>
                  <a:pt x="1356664" y="1371202"/>
                </a:lnTo>
                <a:lnTo>
                  <a:pt x="1320363" y="1404440"/>
                </a:lnTo>
                <a:lnTo>
                  <a:pt x="1281881" y="1435530"/>
                </a:lnTo>
                <a:lnTo>
                  <a:pt x="1241288" y="1464349"/>
                </a:lnTo>
                <a:lnTo>
                  <a:pt x="1198654" y="1490776"/>
                </a:lnTo>
                <a:lnTo>
                  <a:pt x="1154451" y="1514484"/>
                </a:lnTo>
                <a:lnTo>
                  <a:pt x="1109196" y="1535230"/>
                </a:lnTo>
                <a:lnTo>
                  <a:pt x="1063031" y="1553011"/>
                </a:lnTo>
                <a:lnTo>
                  <a:pt x="1016095" y="1567829"/>
                </a:lnTo>
                <a:lnTo>
                  <a:pt x="968529" y="1579683"/>
                </a:lnTo>
                <a:lnTo>
                  <a:pt x="920471" y="1588574"/>
                </a:lnTo>
                <a:lnTo>
                  <a:pt x="872064" y="1594501"/>
                </a:lnTo>
                <a:lnTo>
                  <a:pt x="823446" y="1597465"/>
                </a:lnTo>
                <a:close/>
              </a:path>
            </a:pathLst>
          </a:custGeom>
          <a:solidFill>
            <a:srgbClr val="2B3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/>
          <p:cNvSpPr/>
          <p:nvPr/>
        </p:nvSpPr>
        <p:spPr>
          <a:xfrm>
            <a:off x="4528953" y="8055911"/>
            <a:ext cx="1295400" cy="1542415"/>
          </a:xfrm>
          <a:custGeom>
            <a:avLst/>
            <a:gdLst/>
            <a:ahLst/>
            <a:cxnLst/>
            <a:rect l="l" t="t" r="r" b="b"/>
            <a:pathLst>
              <a:path w="1295400" h="1542415">
                <a:moveTo>
                  <a:pt x="0" y="0"/>
                </a:moveTo>
                <a:lnTo>
                  <a:pt x="48557" y="893"/>
                </a:lnTo>
                <a:lnTo>
                  <a:pt x="96663" y="3552"/>
                </a:lnTo>
                <a:lnTo>
                  <a:pt x="144286" y="7946"/>
                </a:lnTo>
                <a:lnTo>
                  <a:pt x="191396" y="14043"/>
                </a:lnTo>
                <a:lnTo>
                  <a:pt x="237961" y="21812"/>
                </a:lnTo>
                <a:lnTo>
                  <a:pt x="283949" y="31221"/>
                </a:lnTo>
                <a:lnTo>
                  <a:pt x="329330" y="42240"/>
                </a:lnTo>
                <a:lnTo>
                  <a:pt x="374072" y="54837"/>
                </a:lnTo>
                <a:lnTo>
                  <a:pt x="418144" y="68981"/>
                </a:lnTo>
                <a:lnTo>
                  <a:pt x="461514" y="84640"/>
                </a:lnTo>
                <a:lnTo>
                  <a:pt x="504152" y="101783"/>
                </a:lnTo>
                <a:lnTo>
                  <a:pt x="546025" y="120379"/>
                </a:lnTo>
                <a:lnTo>
                  <a:pt x="587103" y="140396"/>
                </a:lnTo>
                <a:lnTo>
                  <a:pt x="627354" y="161804"/>
                </a:lnTo>
                <a:lnTo>
                  <a:pt x="666747" y="184570"/>
                </a:lnTo>
                <a:lnTo>
                  <a:pt x="705251" y="208664"/>
                </a:lnTo>
                <a:lnTo>
                  <a:pt x="742835" y="234055"/>
                </a:lnTo>
                <a:lnTo>
                  <a:pt x="779466" y="260710"/>
                </a:lnTo>
                <a:lnTo>
                  <a:pt x="815114" y="288599"/>
                </a:lnTo>
                <a:lnTo>
                  <a:pt x="849748" y="317691"/>
                </a:lnTo>
                <a:lnTo>
                  <a:pt x="883336" y="347953"/>
                </a:lnTo>
                <a:lnTo>
                  <a:pt x="915846" y="379355"/>
                </a:lnTo>
                <a:lnTo>
                  <a:pt x="947249" y="411866"/>
                </a:lnTo>
                <a:lnTo>
                  <a:pt x="977511" y="445454"/>
                </a:lnTo>
                <a:lnTo>
                  <a:pt x="1006602" y="480087"/>
                </a:lnTo>
                <a:lnTo>
                  <a:pt x="1034491" y="515735"/>
                </a:lnTo>
                <a:lnTo>
                  <a:pt x="1061147" y="552367"/>
                </a:lnTo>
                <a:lnTo>
                  <a:pt x="1086537" y="589950"/>
                </a:lnTo>
                <a:lnTo>
                  <a:pt x="1110631" y="628454"/>
                </a:lnTo>
                <a:lnTo>
                  <a:pt x="1133398" y="667847"/>
                </a:lnTo>
                <a:lnTo>
                  <a:pt x="1154805" y="708099"/>
                </a:lnTo>
                <a:lnTo>
                  <a:pt x="1174823" y="749177"/>
                </a:lnTo>
                <a:lnTo>
                  <a:pt x="1193419" y="791050"/>
                </a:lnTo>
                <a:lnTo>
                  <a:pt x="1210562" y="833687"/>
                </a:lnTo>
                <a:lnTo>
                  <a:pt x="1226221" y="877058"/>
                </a:lnTo>
                <a:lnTo>
                  <a:pt x="1240364" y="921129"/>
                </a:lnTo>
                <a:lnTo>
                  <a:pt x="1252961" y="965871"/>
                </a:lnTo>
                <a:lnTo>
                  <a:pt x="1263980" y="1011252"/>
                </a:lnTo>
                <a:lnTo>
                  <a:pt x="1273390" y="1057241"/>
                </a:lnTo>
                <a:lnTo>
                  <a:pt x="1281159" y="1103805"/>
                </a:lnTo>
                <a:lnTo>
                  <a:pt x="1287256" y="1150915"/>
                </a:lnTo>
                <a:lnTo>
                  <a:pt x="1291649" y="1198538"/>
                </a:lnTo>
                <a:lnTo>
                  <a:pt x="1294309" y="1246644"/>
                </a:lnTo>
                <a:lnTo>
                  <a:pt x="1295202" y="1295201"/>
                </a:lnTo>
                <a:lnTo>
                  <a:pt x="1295202" y="1542197"/>
                </a:lnTo>
                <a:lnTo>
                  <a:pt x="0" y="1542197"/>
                </a:lnTo>
                <a:lnTo>
                  <a:pt x="0" y="0"/>
                </a:lnTo>
                <a:close/>
              </a:path>
            </a:pathLst>
          </a:custGeom>
          <a:solidFill>
            <a:srgbClr val="E725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0478" y="1732726"/>
            <a:ext cx="17420860" cy="9021887"/>
            <a:chOff x="1256505" y="1036617"/>
            <a:chExt cx="17420860" cy="9021887"/>
          </a:xfrm>
        </p:grpSpPr>
        <p:sp>
          <p:nvSpPr>
            <p:cNvPr id="4" name="object 4"/>
            <p:cNvSpPr/>
            <p:nvPr/>
          </p:nvSpPr>
          <p:spPr>
            <a:xfrm>
              <a:off x="16052910" y="1036617"/>
              <a:ext cx="2624455" cy="2624455"/>
            </a:xfrm>
            <a:custGeom>
              <a:avLst/>
              <a:gdLst/>
              <a:ahLst/>
              <a:cxnLst/>
              <a:rect l="l" t="t" r="r" b="b"/>
              <a:pathLst>
                <a:path w="2624455" h="2624454">
                  <a:moveTo>
                    <a:pt x="1312132" y="2624265"/>
                  </a:moveTo>
                  <a:lnTo>
                    <a:pt x="1263597" y="2623368"/>
                  </a:lnTo>
                  <a:lnTo>
                    <a:pt x="1215113" y="2620678"/>
                  </a:lnTo>
                  <a:lnTo>
                    <a:pt x="1166732" y="2616193"/>
                  </a:lnTo>
                  <a:lnTo>
                    <a:pt x="1118505" y="2609915"/>
                  </a:lnTo>
                  <a:lnTo>
                    <a:pt x="1070484" y="2601843"/>
                  </a:lnTo>
                  <a:lnTo>
                    <a:pt x="1022721" y="2591977"/>
                  </a:lnTo>
                  <a:lnTo>
                    <a:pt x="975267" y="2580317"/>
                  </a:lnTo>
                  <a:lnTo>
                    <a:pt x="928174" y="2566864"/>
                  </a:lnTo>
                  <a:lnTo>
                    <a:pt x="881492" y="2551616"/>
                  </a:lnTo>
                  <a:lnTo>
                    <a:pt x="835274" y="2534575"/>
                  </a:lnTo>
                  <a:lnTo>
                    <a:pt x="789571" y="2515740"/>
                  </a:lnTo>
                  <a:lnTo>
                    <a:pt x="744434" y="2495112"/>
                  </a:lnTo>
                  <a:lnTo>
                    <a:pt x="699915" y="2472689"/>
                  </a:lnTo>
                  <a:lnTo>
                    <a:pt x="656066" y="2448473"/>
                  </a:lnTo>
                  <a:lnTo>
                    <a:pt x="613169" y="2422606"/>
                  </a:lnTo>
                  <a:lnTo>
                    <a:pt x="571492" y="2395263"/>
                  </a:lnTo>
                  <a:lnTo>
                    <a:pt x="531058" y="2366488"/>
                  </a:lnTo>
                  <a:lnTo>
                    <a:pt x="491895" y="2336325"/>
                  </a:lnTo>
                  <a:lnTo>
                    <a:pt x="454028" y="2304820"/>
                  </a:lnTo>
                  <a:lnTo>
                    <a:pt x="417483" y="2272016"/>
                  </a:lnTo>
                  <a:lnTo>
                    <a:pt x="382285" y="2237958"/>
                  </a:lnTo>
                  <a:lnTo>
                    <a:pt x="348460" y="2202692"/>
                  </a:lnTo>
                  <a:lnTo>
                    <a:pt x="316034" y="2166261"/>
                  </a:lnTo>
                  <a:lnTo>
                    <a:pt x="285033" y="2128710"/>
                  </a:lnTo>
                  <a:lnTo>
                    <a:pt x="255483" y="2090083"/>
                  </a:lnTo>
                  <a:lnTo>
                    <a:pt x="227409" y="2050426"/>
                  </a:lnTo>
                  <a:lnTo>
                    <a:pt x="200836" y="2009783"/>
                  </a:lnTo>
                  <a:lnTo>
                    <a:pt x="175792" y="1968199"/>
                  </a:lnTo>
                  <a:lnTo>
                    <a:pt x="152301" y="1925717"/>
                  </a:lnTo>
                  <a:lnTo>
                    <a:pt x="130389" y="1882383"/>
                  </a:lnTo>
                  <a:lnTo>
                    <a:pt x="110082" y="1838242"/>
                  </a:lnTo>
                  <a:lnTo>
                    <a:pt x="91406" y="1793337"/>
                  </a:lnTo>
                  <a:lnTo>
                    <a:pt x="74386" y="1747714"/>
                  </a:lnTo>
                  <a:lnTo>
                    <a:pt x="59049" y="1701417"/>
                  </a:lnTo>
                  <a:lnTo>
                    <a:pt x="45420" y="1654491"/>
                  </a:lnTo>
                  <a:lnTo>
                    <a:pt x="33524" y="1606980"/>
                  </a:lnTo>
                  <a:lnTo>
                    <a:pt x="23388" y="1558929"/>
                  </a:lnTo>
                  <a:lnTo>
                    <a:pt x="15037" y="1510382"/>
                  </a:lnTo>
                  <a:lnTo>
                    <a:pt x="8496" y="1461385"/>
                  </a:lnTo>
                  <a:lnTo>
                    <a:pt x="3793" y="1411981"/>
                  </a:lnTo>
                  <a:lnTo>
                    <a:pt x="952" y="1362215"/>
                  </a:lnTo>
                  <a:lnTo>
                    <a:pt x="0" y="1312132"/>
                  </a:lnTo>
                  <a:lnTo>
                    <a:pt x="952" y="1262050"/>
                  </a:lnTo>
                  <a:lnTo>
                    <a:pt x="3793" y="1212284"/>
                  </a:lnTo>
                  <a:lnTo>
                    <a:pt x="8496" y="1162880"/>
                  </a:lnTo>
                  <a:lnTo>
                    <a:pt x="15037" y="1113883"/>
                  </a:lnTo>
                  <a:lnTo>
                    <a:pt x="23388" y="1065336"/>
                  </a:lnTo>
                  <a:lnTo>
                    <a:pt x="33524" y="1017285"/>
                  </a:lnTo>
                  <a:lnTo>
                    <a:pt x="45420" y="969774"/>
                  </a:lnTo>
                  <a:lnTo>
                    <a:pt x="59049" y="922847"/>
                  </a:lnTo>
                  <a:lnTo>
                    <a:pt x="74386" y="876550"/>
                  </a:lnTo>
                  <a:lnTo>
                    <a:pt x="91406" y="830927"/>
                  </a:lnTo>
                  <a:lnTo>
                    <a:pt x="110082" y="786023"/>
                  </a:lnTo>
                  <a:lnTo>
                    <a:pt x="130389" y="741881"/>
                  </a:lnTo>
                  <a:lnTo>
                    <a:pt x="152301" y="698547"/>
                  </a:lnTo>
                  <a:lnTo>
                    <a:pt x="175792" y="656066"/>
                  </a:lnTo>
                  <a:lnTo>
                    <a:pt x="200836" y="614481"/>
                  </a:lnTo>
                  <a:lnTo>
                    <a:pt x="227409" y="573838"/>
                  </a:lnTo>
                  <a:lnTo>
                    <a:pt x="255483" y="534181"/>
                  </a:lnTo>
                  <a:lnTo>
                    <a:pt x="285033" y="495555"/>
                  </a:lnTo>
                  <a:lnTo>
                    <a:pt x="316034" y="458004"/>
                  </a:lnTo>
                  <a:lnTo>
                    <a:pt x="348460" y="421573"/>
                  </a:lnTo>
                  <a:lnTo>
                    <a:pt x="382285" y="386306"/>
                  </a:lnTo>
                  <a:lnTo>
                    <a:pt x="417483" y="352249"/>
                  </a:lnTo>
                  <a:lnTo>
                    <a:pt x="454028" y="319445"/>
                  </a:lnTo>
                  <a:lnTo>
                    <a:pt x="491895" y="287939"/>
                  </a:lnTo>
                  <a:lnTo>
                    <a:pt x="531058" y="257777"/>
                  </a:lnTo>
                  <a:lnTo>
                    <a:pt x="571492" y="229001"/>
                  </a:lnTo>
                  <a:lnTo>
                    <a:pt x="613169" y="201658"/>
                  </a:lnTo>
                  <a:lnTo>
                    <a:pt x="656066" y="175792"/>
                  </a:lnTo>
                  <a:lnTo>
                    <a:pt x="699915" y="151576"/>
                  </a:lnTo>
                  <a:lnTo>
                    <a:pt x="744434" y="129153"/>
                  </a:lnTo>
                  <a:lnTo>
                    <a:pt x="789571" y="108524"/>
                  </a:lnTo>
                  <a:lnTo>
                    <a:pt x="835274" y="89690"/>
                  </a:lnTo>
                  <a:lnTo>
                    <a:pt x="881492" y="72648"/>
                  </a:lnTo>
                  <a:lnTo>
                    <a:pt x="928174" y="57401"/>
                  </a:lnTo>
                  <a:lnTo>
                    <a:pt x="975267" y="43948"/>
                  </a:lnTo>
                  <a:lnTo>
                    <a:pt x="1022721" y="32288"/>
                  </a:lnTo>
                  <a:lnTo>
                    <a:pt x="1070484" y="22422"/>
                  </a:lnTo>
                  <a:lnTo>
                    <a:pt x="1118505" y="14350"/>
                  </a:lnTo>
                  <a:lnTo>
                    <a:pt x="1166732" y="8072"/>
                  </a:lnTo>
                  <a:lnTo>
                    <a:pt x="1215113" y="3587"/>
                  </a:lnTo>
                  <a:lnTo>
                    <a:pt x="1263597" y="896"/>
                  </a:lnTo>
                  <a:lnTo>
                    <a:pt x="1312132" y="0"/>
                  </a:lnTo>
                  <a:lnTo>
                    <a:pt x="1360668" y="896"/>
                  </a:lnTo>
                  <a:lnTo>
                    <a:pt x="1409152" y="3587"/>
                  </a:lnTo>
                  <a:lnTo>
                    <a:pt x="1457533" y="8072"/>
                  </a:lnTo>
                  <a:lnTo>
                    <a:pt x="1505760" y="14350"/>
                  </a:lnTo>
                  <a:lnTo>
                    <a:pt x="1553780" y="22422"/>
                  </a:lnTo>
                  <a:lnTo>
                    <a:pt x="1601543" y="32288"/>
                  </a:lnTo>
                  <a:lnTo>
                    <a:pt x="1648997" y="43948"/>
                  </a:lnTo>
                  <a:lnTo>
                    <a:pt x="1696091" y="57401"/>
                  </a:lnTo>
                  <a:lnTo>
                    <a:pt x="1742773" y="72648"/>
                  </a:lnTo>
                  <a:lnTo>
                    <a:pt x="1788991" y="89690"/>
                  </a:lnTo>
                  <a:lnTo>
                    <a:pt x="1834694" y="108524"/>
                  </a:lnTo>
                  <a:lnTo>
                    <a:pt x="1879831" y="129153"/>
                  </a:lnTo>
                  <a:lnTo>
                    <a:pt x="1924350" y="151576"/>
                  </a:lnTo>
                  <a:lnTo>
                    <a:pt x="1968199" y="175792"/>
                  </a:lnTo>
                  <a:lnTo>
                    <a:pt x="2011095" y="201658"/>
                  </a:lnTo>
                  <a:lnTo>
                    <a:pt x="2052773" y="229001"/>
                  </a:lnTo>
                  <a:lnTo>
                    <a:pt x="2093206" y="257777"/>
                  </a:lnTo>
                  <a:lnTo>
                    <a:pt x="2132370" y="287939"/>
                  </a:lnTo>
                  <a:lnTo>
                    <a:pt x="2170237" y="319445"/>
                  </a:lnTo>
                  <a:lnTo>
                    <a:pt x="2206782" y="352249"/>
                  </a:lnTo>
                  <a:lnTo>
                    <a:pt x="2241980" y="386306"/>
                  </a:lnTo>
                  <a:lnTo>
                    <a:pt x="2275805" y="421573"/>
                  </a:lnTo>
                  <a:lnTo>
                    <a:pt x="2308230" y="458004"/>
                  </a:lnTo>
                  <a:lnTo>
                    <a:pt x="2339231" y="495555"/>
                  </a:lnTo>
                  <a:lnTo>
                    <a:pt x="2368782" y="534181"/>
                  </a:lnTo>
                  <a:lnTo>
                    <a:pt x="2396856" y="573838"/>
                  </a:lnTo>
                  <a:lnTo>
                    <a:pt x="2423428" y="614481"/>
                  </a:lnTo>
                  <a:lnTo>
                    <a:pt x="2448473" y="656066"/>
                  </a:lnTo>
                  <a:lnTo>
                    <a:pt x="2471964" y="698547"/>
                  </a:lnTo>
                  <a:lnTo>
                    <a:pt x="2493876" y="741881"/>
                  </a:lnTo>
                  <a:lnTo>
                    <a:pt x="2514182" y="786023"/>
                  </a:lnTo>
                  <a:lnTo>
                    <a:pt x="2532859" y="830927"/>
                  </a:lnTo>
                  <a:lnTo>
                    <a:pt x="2549878" y="876550"/>
                  </a:lnTo>
                  <a:lnTo>
                    <a:pt x="2565216" y="922847"/>
                  </a:lnTo>
                  <a:lnTo>
                    <a:pt x="2578845" y="969774"/>
                  </a:lnTo>
                  <a:lnTo>
                    <a:pt x="2590741" y="1017285"/>
                  </a:lnTo>
                  <a:lnTo>
                    <a:pt x="2600877" y="1065336"/>
                  </a:lnTo>
                  <a:lnTo>
                    <a:pt x="2609228" y="1113883"/>
                  </a:lnTo>
                  <a:lnTo>
                    <a:pt x="2615768" y="1162880"/>
                  </a:lnTo>
                  <a:lnTo>
                    <a:pt x="2620472" y="1212284"/>
                  </a:lnTo>
                  <a:lnTo>
                    <a:pt x="2623312" y="1262050"/>
                  </a:lnTo>
                  <a:lnTo>
                    <a:pt x="2624265" y="1312132"/>
                  </a:lnTo>
                  <a:lnTo>
                    <a:pt x="2623312" y="1362215"/>
                  </a:lnTo>
                  <a:lnTo>
                    <a:pt x="2620472" y="1411981"/>
                  </a:lnTo>
                  <a:lnTo>
                    <a:pt x="2615768" y="1461385"/>
                  </a:lnTo>
                  <a:lnTo>
                    <a:pt x="2609228" y="1510382"/>
                  </a:lnTo>
                  <a:lnTo>
                    <a:pt x="2600877" y="1558929"/>
                  </a:lnTo>
                  <a:lnTo>
                    <a:pt x="2590741" y="1606980"/>
                  </a:lnTo>
                  <a:lnTo>
                    <a:pt x="2578845" y="1654491"/>
                  </a:lnTo>
                  <a:lnTo>
                    <a:pt x="2565216" y="1701417"/>
                  </a:lnTo>
                  <a:lnTo>
                    <a:pt x="2549878" y="1747714"/>
                  </a:lnTo>
                  <a:lnTo>
                    <a:pt x="2532859" y="1793337"/>
                  </a:lnTo>
                  <a:lnTo>
                    <a:pt x="2514182" y="1838242"/>
                  </a:lnTo>
                  <a:lnTo>
                    <a:pt x="2493876" y="1882383"/>
                  </a:lnTo>
                  <a:lnTo>
                    <a:pt x="2471964" y="1925717"/>
                  </a:lnTo>
                  <a:lnTo>
                    <a:pt x="2448473" y="1968199"/>
                  </a:lnTo>
                  <a:lnTo>
                    <a:pt x="2423428" y="2009783"/>
                  </a:lnTo>
                  <a:lnTo>
                    <a:pt x="2396856" y="2050426"/>
                  </a:lnTo>
                  <a:lnTo>
                    <a:pt x="2368782" y="2090083"/>
                  </a:lnTo>
                  <a:lnTo>
                    <a:pt x="2339231" y="2128710"/>
                  </a:lnTo>
                  <a:lnTo>
                    <a:pt x="2308230" y="2166261"/>
                  </a:lnTo>
                  <a:lnTo>
                    <a:pt x="2275805" y="2202692"/>
                  </a:lnTo>
                  <a:lnTo>
                    <a:pt x="2241980" y="2237958"/>
                  </a:lnTo>
                  <a:lnTo>
                    <a:pt x="2206782" y="2272016"/>
                  </a:lnTo>
                  <a:lnTo>
                    <a:pt x="2170237" y="2304820"/>
                  </a:lnTo>
                  <a:lnTo>
                    <a:pt x="2132370" y="2336325"/>
                  </a:lnTo>
                  <a:lnTo>
                    <a:pt x="2093206" y="2366488"/>
                  </a:lnTo>
                  <a:lnTo>
                    <a:pt x="2052773" y="2395263"/>
                  </a:lnTo>
                  <a:lnTo>
                    <a:pt x="2011095" y="2422606"/>
                  </a:lnTo>
                  <a:lnTo>
                    <a:pt x="1968199" y="2448473"/>
                  </a:lnTo>
                  <a:lnTo>
                    <a:pt x="1924350" y="2472689"/>
                  </a:lnTo>
                  <a:lnTo>
                    <a:pt x="1879831" y="2495112"/>
                  </a:lnTo>
                  <a:lnTo>
                    <a:pt x="1834694" y="2515740"/>
                  </a:lnTo>
                  <a:lnTo>
                    <a:pt x="1788991" y="2534575"/>
                  </a:lnTo>
                  <a:lnTo>
                    <a:pt x="1742773" y="2551616"/>
                  </a:lnTo>
                  <a:lnTo>
                    <a:pt x="1696091" y="2566864"/>
                  </a:lnTo>
                  <a:lnTo>
                    <a:pt x="1648997" y="2580317"/>
                  </a:lnTo>
                  <a:lnTo>
                    <a:pt x="1601543" y="2591977"/>
                  </a:lnTo>
                  <a:lnTo>
                    <a:pt x="1553780" y="2601843"/>
                  </a:lnTo>
                  <a:lnTo>
                    <a:pt x="1505760" y="2609915"/>
                  </a:lnTo>
                  <a:lnTo>
                    <a:pt x="1457533" y="2616193"/>
                  </a:lnTo>
                  <a:lnTo>
                    <a:pt x="1409152" y="2620678"/>
                  </a:lnTo>
                  <a:lnTo>
                    <a:pt x="1360668" y="2623368"/>
                  </a:lnTo>
                  <a:lnTo>
                    <a:pt x="1312132" y="2624265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07243" y="8460844"/>
              <a:ext cx="1598295" cy="1597660"/>
            </a:xfrm>
            <a:custGeom>
              <a:avLst/>
              <a:gdLst/>
              <a:ahLst/>
              <a:cxnLst/>
              <a:rect l="l" t="t" r="r" b="b"/>
              <a:pathLst>
                <a:path w="1598295" h="1597659">
                  <a:moveTo>
                    <a:pt x="823446" y="1597465"/>
                  </a:moveTo>
                  <a:lnTo>
                    <a:pt x="774759" y="1597465"/>
                  </a:lnTo>
                  <a:lnTo>
                    <a:pt x="726141" y="1594501"/>
                  </a:lnTo>
                  <a:lnTo>
                    <a:pt x="677734" y="1588574"/>
                  </a:lnTo>
                  <a:lnTo>
                    <a:pt x="629677" y="1579683"/>
                  </a:lnTo>
                  <a:lnTo>
                    <a:pt x="582110" y="1567829"/>
                  </a:lnTo>
                  <a:lnTo>
                    <a:pt x="535174" y="1553011"/>
                  </a:lnTo>
                  <a:lnTo>
                    <a:pt x="489009" y="1535230"/>
                  </a:lnTo>
                  <a:lnTo>
                    <a:pt x="443754" y="1514484"/>
                  </a:lnTo>
                  <a:lnTo>
                    <a:pt x="399551" y="1490776"/>
                  </a:lnTo>
                  <a:lnTo>
                    <a:pt x="356917" y="1464349"/>
                  </a:lnTo>
                  <a:lnTo>
                    <a:pt x="316324" y="1435530"/>
                  </a:lnTo>
                  <a:lnTo>
                    <a:pt x="277842" y="1404440"/>
                  </a:lnTo>
                  <a:lnTo>
                    <a:pt x="241541" y="1371202"/>
                  </a:lnTo>
                  <a:lnTo>
                    <a:pt x="207492" y="1335935"/>
                  </a:lnTo>
                  <a:lnTo>
                    <a:pt x="175764" y="1298762"/>
                  </a:lnTo>
                  <a:lnTo>
                    <a:pt x="146427" y="1259803"/>
                  </a:lnTo>
                  <a:lnTo>
                    <a:pt x="119552" y="1219181"/>
                  </a:lnTo>
                  <a:lnTo>
                    <a:pt x="95208" y="1177016"/>
                  </a:lnTo>
                  <a:lnTo>
                    <a:pt x="73466" y="1133430"/>
                  </a:lnTo>
                  <a:lnTo>
                    <a:pt x="54395" y="1088545"/>
                  </a:lnTo>
                  <a:lnTo>
                    <a:pt x="38066" y="1042481"/>
                  </a:lnTo>
                  <a:lnTo>
                    <a:pt x="24549" y="995360"/>
                  </a:lnTo>
                  <a:lnTo>
                    <a:pt x="13914" y="947303"/>
                  </a:lnTo>
                  <a:lnTo>
                    <a:pt x="6230" y="898432"/>
                  </a:lnTo>
                  <a:lnTo>
                    <a:pt x="1569" y="848868"/>
                  </a:lnTo>
                  <a:lnTo>
                    <a:pt x="0" y="798732"/>
                  </a:lnTo>
                  <a:lnTo>
                    <a:pt x="1569" y="748597"/>
                  </a:lnTo>
                  <a:lnTo>
                    <a:pt x="6230" y="699033"/>
                  </a:lnTo>
                  <a:lnTo>
                    <a:pt x="13914" y="650162"/>
                  </a:lnTo>
                  <a:lnTo>
                    <a:pt x="24549" y="602105"/>
                  </a:lnTo>
                  <a:lnTo>
                    <a:pt x="38066" y="554984"/>
                  </a:lnTo>
                  <a:lnTo>
                    <a:pt x="54395" y="508920"/>
                  </a:lnTo>
                  <a:lnTo>
                    <a:pt x="73466" y="464034"/>
                  </a:lnTo>
                  <a:lnTo>
                    <a:pt x="95208" y="420448"/>
                  </a:lnTo>
                  <a:lnTo>
                    <a:pt x="119552" y="378283"/>
                  </a:lnTo>
                  <a:lnTo>
                    <a:pt x="146427" y="337661"/>
                  </a:lnTo>
                  <a:lnTo>
                    <a:pt x="175764" y="298703"/>
                  </a:lnTo>
                  <a:lnTo>
                    <a:pt x="207492" y="261529"/>
                  </a:lnTo>
                  <a:lnTo>
                    <a:pt x="241541" y="226263"/>
                  </a:lnTo>
                  <a:lnTo>
                    <a:pt x="277842" y="193024"/>
                  </a:lnTo>
                  <a:lnTo>
                    <a:pt x="316324" y="161934"/>
                  </a:lnTo>
                  <a:lnTo>
                    <a:pt x="356917" y="133115"/>
                  </a:lnTo>
                  <a:lnTo>
                    <a:pt x="399551" y="106689"/>
                  </a:lnTo>
                  <a:lnTo>
                    <a:pt x="443754" y="82980"/>
                  </a:lnTo>
                  <a:lnTo>
                    <a:pt x="489009" y="62235"/>
                  </a:lnTo>
                  <a:lnTo>
                    <a:pt x="535174" y="44453"/>
                  </a:lnTo>
                  <a:lnTo>
                    <a:pt x="582110" y="29635"/>
                  </a:lnTo>
                  <a:lnTo>
                    <a:pt x="629677" y="17781"/>
                  </a:lnTo>
                  <a:lnTo>
                    <a:pt x="677734" y="8890"/>
                  </a:lnTo>
                  <a:lnTo>
                    <a:pt x="726141" y="2963"/>
                  </a:lnTo>
                  <a:lnTo>
                    <a:pt x="774759" y="0"/>
                  </a:lnTo>
                  <a:lnTo>
                    <a:pt x="823446" y="0"/>
                  </a:lnTo>
                  <a:lnTo>
                    <a:pt x="872064" y="2963"/>
                  </a:lnTo>
                  <a:lnTo>
                    <a:pt x="920471" y="8890"/>
                  </a:lnTo>
                  <a:lnTo>
                    <a:pt x="968529" y="17781"/>
                  </a:lnTo>
                  <a:lnTo>
                    <a:pt x="1016095" y="29635"/>
                  </a:lnTo>
                  <a:lnTo>
                    <a:pt x="1063031" y="44453"/>
                  </a:lnTo>
                  <a:lnTo>
                    <a:pt x="1109196" y="62235"/>
                  </a:lnTo>
                  <a:lnTo>
                    <a:pt x="1154451" y="82980"/>
                  </a:lnTo>
                  <a:lnTo>
                    <a:pt x="1198654" y="106689"/>
                  </a:lnTo>
                  <a:lnTo>
                    <a:pt x="1241288" y="133115"/>
                  </a:lnTo>
                  <a:lnTo>
                    <a:pt x="1281881" y="161934"/>
                  </a:lnTo>
                  <a:lnTo>
                    <a:pt x="1320363" y="193024"/>
                  </a:lnTo>
                  <a:lnTo>
                    <a:pt x="1356664" y="226263"/>
                  </a:lnTo>
                  <a:lnTo>
                    <a:pt x="1390713" y="261529"/>
                  </a:lnTo>
                  <a:lnTo>
                    <a:pt x="1422441" y="298703"/>
                  </a:lnTo>
                  <a:lnTo>
                    <a:pt x="1451778" y="337661"/>
                  </a:lnTo>
                  <a:lnTo>
                    <a:pt x="1478653" y="378283"/>
                  </a:lnTo>
                  <a:lnTo>
                    <a:pt x="1502997" y="420448"/>
                  </a:lnTo>
                  <a:lnTo>
                    <a:pt x="1524740" y="464034"/>
                  </a:lnTo>
                  <a:lnTo>
                    <a:pt x="1543810" y="508920"/>
                  </a:lnTo>
                  <a:lnTo>
                    <a:pt x="1560139" y="554984"/>
                  </a:lnTo>
                  <a:lnTo>
                    <a:pt x="1573656" y="602105"/>
                  </a:lnTo>
                  <a:lnTo>
                    <a:pt x="1584292" y="650162"/>
                  </a:lnTo>
                  <a:lnTo>
                    <a:pt x="1591975" y="699033"/>
                  </a:lnTo>
                  <a:lnTo>
                    <a:pt x="1596636" y="748597"/>
                  </a:lnTo>
                  <a:lnTo>
                    <a:pt x="1598206" y="798732"/>
                  </a:lnTo>
                  <a:lnTo>
                    <a:pt x="1596636" y="848868"/>
                  </a:lnTo>
                  <a:lnTo>
                    <a:pt x="1591975" y="898432"/>
                  </a:lnTo>
                  <a:lnTo>
                    <a:pt x="1584292" y="947303"/>
                  </a:lnTo>
                  <a:lnTo>
                    <a:pt x="1573656" y="995360"/>
                  </a:lnTo>
                  <a:lnTo>
                    <a:pt x="1560139" y="1042481"/>
                  </a:lnTo>
                  <a:lnTo>
                    <a:pt x="1543810" y="1088545"/>
                  </a:lnTo>
                  <a:lnTo>
                    <a:pt x="1524740" y="1133430"/>
                  </a:lnTo>
                  <a:lnTo>
                    <a:pt x="1502997" y="1177016"/>
                  </a:lnTo>
                  <a:lnTo>
                    <a:pt x="1478653" y="1219181"/>
                  </a:lnTo>
                  <a:lnTo>
                    <a:pt x="1451778" y="1259803"/>
                  </a:lnTo>
                  <a:lnTo>
                    <a:pt x="1422441" y="1298762"/>
                  </a:lnTo>
                  <a:lnTo>
                    <a:pt x="1390713" y="1335935"/>
                  </a:lnTo>
                  <a:lnTo>
                    <a:pt x="1356664" y="1371202"/>
                  </a:lnTo>
                  <a:lnTo>
                    <a:pt x="1320363" y="1404440"/>
                  </a:lnTo>
                  <a:lnTo>
                    <a:pt x="1281881" y="1435530"/>
                  </a:lnTo>
                  <a:lnTo>
                    <a:pt x="1241288" y="1464349"/>
                  </a:lnTo>
                  <a:lnTo>
                    <a:pt x="1198654" y="1490776"/>
                  </a:lnTo>
                  <a:lnTo>
                    <a:pt x="1154451" y="1514484"/>
                  </a:lnTo>
                  <a:lnTo>
                    <a:pt x="1109196" y="1535230"/>
                  </a:lnTo>
                  <a:lnTo>
                    <a:pt x="1063031" y="1553011"/>
                  </a:lnTo>
                  <a:lnTo>
                    <a:pt x="1016095" y="1567829"/>
                  </a:lnTo>
                  <a:lnTo>
                    <a:pt x="968529" y="1579683"/>
                  </a:lnTo>
                  <a:lnTo>
                    <a:pt x="920471" y="1588574"/>
                  </a:lnTo>
                  <a:lnTo>
                    <a:pt x="872064" y="1594501"/>
                  </a:lnTo>
                  <a:lnTo>
                    <a:pt x="823446" y="1597465"/>
                  </a:lnTo>
                  <a:close/>
                </a:path>
              </a:pathLst>
            </a:custGeom>
            <a:solidFill>
              <a:srgbClr val="2B3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6505" y="8490839"/>
              <a:ext cx="1295400" cy="1542415"/>
            </a:xfrm>
            <a:custGeom>
              <a:avLst/>
              <a:gdLst/>
              <a:ahLst/>
              <a:cxnLst/>
              <a:rect l="l" t="t" r="r" b="b"/>
              <a:pathLst>
                <a:path w="1295400" h="1542415">
                  <a:moveTo>
                    <a:pt x="1295202" y="1542197"/>
                  </a:moveTo>
                  <a:lnTo>
                    <a:pt x="1246644" y="1541303"/>
                  </a:lnTo>
                  <a:lnTo>
                    <a:pt x="1198538" y="1538644"/>
                  </a:lnTo>
                  <a:lnTo>
                    <a:pt x="1150915" y="1534251"/>
                  </a:lnTo>
                  <a:lnTo>
                    <a:pt x="1103805" y="1528154"/>
                  </a:lnTo>
                  <a:lnTo>
                    <a:pt x="1057241" y="1520385"/>
                  </a:lnTo>
                  <a:lnTo>
                    <a:pt x="1011252" y="1510975"/>
                  </a:lnTo>
                  <a:lnTo>
                    <a:pt x="965871" y="1499956"/>
                  </a:lnTo>
                  <a:lnTo>
                    <a:pt x="921130" y="1487359"/>
                  </a:lnTo>
                  <a:lnTo>
                    <a:pt x="877058" y="1473216"/>
                  </a:lnTo>
                  <a:lnTo>
                    <a:pt x="833687" y="1457557"/>
                  </a:lnTo>
                  <a:lnTo>
                    <a:pt x="791050" y="1440414"/>
                  </a:lnTo>
                  <a:lnTo>
                    <a:pt x="749177" y="1421818"/>
                  </a:lnTo>
                  <a:lnTo>
                    <a:pt x="708099" y="1401800"/>
                  </a:lnTo>
                  <a:lnTo>
                    <a:pt x="667847" y="1380393"/>
                  </a:lnTo>
                  <a:lnTo>
                    <a:pt x="628454" y="1357626"/>
                  </a:lnTo>
                  <a:lnTo>
                    <a:pt x="589950" y="1333532"/>
                  </a:lnTo>
                  <a:lnTo>
                    <a:pt x="552367" y="1308142"/>
                  </a:lnTo>
                  <a:lnTo>
                    <a:pt x="515735" y="1281486"/>
                  </a:lnTo>
                  <a:lnTo>
                    <a:pt x="480087" y="1253597"/>
                  </a:lnTo>
                  <a:lnTo>
                    <a:pt x="445454" y="1224506"/>
                  </a:lnTo>
                  <a:lnTo>
                    <a:pt x="411866" y="1194243"/>
                  </a:lnTo>
                  <a:lnTo>
                    <a:pt x="379355" y="1162841"/>
                  </a:lnTo>
                  <a:lnTo>
                    <a:pt x="347953" y="1130331"/>
                  </a:lnTo>
                  <a:lnTo>
                    <a:pt x="317691" y="1096743"/>
                  </a:lnTo>
                  <a:lnTo>
                    <a:pt x="288599" y="1062109"/>
                  </a:lnTo>
                  <a:lnTo>
                    <a:pt x="260710" y="1026461"/>
                  </a:lnTo>
                  <a:lnTo>
                    <a:pt x="234055" y="989830"/>
                  </a:lnTo>
                  <a:lnTo>
                    <a:pt x="208664" y="952246"/>
                  </a:lnTo>
                  <a:lnTo>
                    <a:pt x="184570" y="913742"/>
                  </a:lnTo>
                  <a:lnTo>
                    <a:pt x="161804" y="874349"/>
                  </a:lnTo>
                  <a:lnTo>
                    <a:pt x="140396" y="834098"/>
                  </a:lnTo>
                  <a:lnTo>
                    <a:pt x="120379" y="793020"/>
                  </a:lnTo>
                  <a:lnTo>
                    <a:pt x="101783" y="751146"/>
                  </a:lnTo>
                  <a:lnTo>
                    <a:pt x="84640" y="708509"/>
                  </a:lnTo>
                  <a:lnTo>
                    <a:pt x="68981" y="665139"/>
                  </a:lnTo>
                  <a:lnTo>
                    <a:pt x="54837" y="621067"/>
                  </a:lnTo>
                  <a:lnTo>
                    <a:pt x="42240" y="576325"/>
                  </a:lnTo>
                  <a:lnTo>
                    <a:pt x="31221" y="530944"/>
                  </a:lnTo>
                  <a:lnTo>
                    <a:pt x="21812" y="484956"/>
                  </a:lnTo>
                  <a:lnTo>
                    <a:pt x="14043" y="438391"/>
                  </a:lnTo>
                  <a:lnTo>
                    <a:pt x="7946" y="391281"/>
                  </a:lnTo>
                  <a:lnTo>
                    <a:pt x="3552" y="343658"/>
                  </a:lnTo>
                  <a:lnTo>
                    <a:pt x="893" y="295552"/>
                  </a:lnTo>
                  <a:lnTo>
                    <a:pt x="0" y="246996"/>
                  </a:lnTo>
                  <a:lnTo>
                    <a:pt x="0" y="0"/>
                  </a:lnTo>
                  <a:lnTo>
                    <a:pt x="1295202" y="0"/>
                  </a:lnTo>
                  <a:lnTo>
                    <a:pt x="1295202" y="1542197"/>
                  </a:lnTo>
                  <a:close/>
                </a:path>
              </a:pathLst>
            </a:custGeom>
            <a:solidFill>
              <a:srgbClr val="54C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3210" y="8490839"/>
              <a:ext cx="1295400" cy="1542415"/>
            </a:xfrm>
            <a:custGeom>
              <a:avLst/>
              <a:gdLst/>
              <a:ahLst/>
              <a:cxnLst/>
              <a:rect l="l" t="t" r="r" b="b"/>
              <a:pathLst>
                <a:path w="1295400" h="1542415">
                  <a:moveTo>
                    <a:pt x="0" y="0"/>
                  </a:moveTo>
                  <a:lnTo>
                    <a:pt x="48557" y="893"/>
                  </a:lnTo>
                  <a:lnTo>
                    <a:pt x="96663" y="3552"/>
                  </a:lnTo>
                  <a:lnTo>
                    <a:pt x="144286" y="7946"/>
                  </a:lnTo>
                  <a:lnTo>
                    <a:pt x="191396" y="14043"/>
                  </a:lnTo>
                  <a:lnTo>
                    <a:pt x="237961" y="21812"/>
                  </a:lnTo>
                  <a:lnTo>
                    <a:pt x="283949" y="31221"/>
                  </a:lnTo>
                  <a:lnTo>
                    <a:pt x="329330" y="42240"/>
                  </a:lnTo>
                  <a:lnTo>
                    <a:pt x="374072" y="54837"/>
                  </a:lnTo>
                  <a:lnTo>
                    <a:pt x="418144" y="68981"/>
                  </a:lnTo>
                  <a:lnTo>
                    <a:pt x="461514" y="84640"/>
                  </a:lnTo>
                  <a:lnTo>
                    <a:pt x="504152" y="101783"/>
                  </a:lnTo>
                  <a:lnTo>
                    <a:pt x="546025" y="120379"/>
                  </a:lnTo>
                  <a:lnTo>
                    <a:pt x="587103" y="140396"/>
                  </a:lnTo>
                  <a:lnTo>
                    <a:pt x="627354" y="161804"/>
                  </a:lnTo>
                  <a:lnTo>
                    <a:pt x="666747" y="184570"/>
                  </a:lnTo>
                  <a:lnTo>
                    <a:pt x="705251" y="208664"/>
                  </a:lnTo>
                  <a:lnTo>
                    <a:pt x="742835" y="234055"/>
                  </a:lnTo>
                  <a:lnTo>
                    <a:pt x="779466" y="260710"/>
                  </a:lnTo>
                  <a:lnTo>
                    <a:pt x="815114" y="288599"/>
                  </a:lnTo>
                  <a:lnTo>
                    <a:pt x="849748" y="317691"/>
                  </a:lnTo>
                  <a:lnTo>
                    <a:pt x="883336" y="347953"/>
                  </a:lnTo>
                  <a:lnTo>
                    <a:pt x="915846" y="379355"/>
                  </a:lnTo>
                  <a:lnTo>
                    <a:pt x="947249" y="411866"/>
                  </a:lnTo>
                  <a:lnTo>
                    <a:pt x="977511" y="445454"/>
                  </a:lnTo>
                  <a:lnTo>
                    <a:pt x="1006602" y="480087"/>
                  </a:lnTo>
                  <a:lnTo>
                    <a:pt x="1034491" y="515735"/>
                  </a:lnTo>
                  <a:lnTo>
                    <a:pt x="1061147" y="552367"/>
                  </a:lnTo>
                  <a:lnTo>
                    <a:pt x="1086537" y="589950"/>
                  </a:lnTo>
                  <a:lnTo>
                    <a:pt x="1110631" y="628454"/>
                  </a:lnTo>
                  <a:lnTo>
                    <a:pt x="1133398" y="667847"/>
                  </a:lnTo>
                  <a:lnTo>
                    <a:pt x="1154805" y="708099"/>
                  </a:lnTo>
                  <a:lnTo>
                    <a:pt x="1174823" y="749177"/>
                  </a:lnTo>
                  <a:lnTo>
                    <a:pt x="1193419" y="791050"/>
                  </a:lnTo>
                  <a:lnTo>
                    <a:pt x="1210562" y="833687"/>
                  </a:lnTo>
                  <a:lnTo>
                    <a:pt x="1226221" y="877058"/>
                  </a:lnTo>
                  <a:lnTo>
                    <a:pt x="1240364" y="921129"/>
                  </a:lnTo>
                  <a:lnTo>
                    <a:pt x="1252961" y="965871"/>
                  </a:lnTo>
                  <a:lnTo>
                    <a:pt x="1263980" y="1011252"/>
                  </a:lnTo>
                  <a:lnTo>
                    <a:pt x="1273390" y="1057241"/>
                  </a:lnTo>
                  <a:lnTo>
                    <a:pt x="1281159" y="1103805"/>
                  </a:lnTo>
                  <a:lnTo>
                    <a:pt x="1287256" y="1150915"/>
                  </a:lnTo>
                  <a:lnTo>
                    <a:pt x="1291649" y="1198538"/>
                  </a:lnTo>
                  <a:lnTo>
                    <a:pt x="1294309" y="1246644"/>
                  </a:lnTo>
                  <a:lnTo>
                    <a:pt x="1295202" y="1295201"/>
                  </a:lnTo>
                  <a:lnTo>
                    <a:pt x="1295202" y="1542197"/>
                  </a:lnTo>
                  <a:lnTo>
                    <a:pt x="0" y="1542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7050" y="701675"/>
            <a:ext cx="29313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части, формируемой участниками образовательных отношений, представлены выбранные участниками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отношений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программы, направленные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детей в образовательных областях,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видах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и культурных практиках (парциальные образовательные программы), а именно: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44801"/>
              </p:ext>
            </p:extLst>
          </p:nvPr>
        </p:nvGraphicFramePr>
        <p:xfrm>
          <a:off x="686253" y="2577334"/>
          <a:ext cx="7924799" cy="652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324525076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76181326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599302546"/>
                    </a:ext>
                  </a:extLst>
                </a:gridCol>
              </a:tblGrid>
              <a:tr h="377918">
                <a:tc>
                  <a:txBody>
                    <a:bodyPr/>
                    <a:lstStyle/>
                    <a:p>
                      <a:pPr marL="457200" indent="27051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№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indent="27051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Парциальные образовательные программы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indent="27051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Образовательная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6680813"/>
                  </a:ext>
                </a:extLst>
              </a:tr>
              <a:tr h="1400554"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indent="27051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457200" indent="27051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Программа художественного воспитания, обучения, развития детей 2-7 лет»И.А. Лыкова ТЦ «Сфера» 2019г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Художественно</a:t>
                      </a:r>
                      <a:r>
                        <a:rPr lang="en-US" sz="2000" dirty="0" smtClean="0">
                          <a:effectLst/>
                        </a:rPr>
                        <a:t>- </a:t>
                      </a:r>
                      <a:endParaRPr lang="ru-RU" sz="2000" dirty="0">
                        <a:effectLst/>
                      </a:endParaRPr>
                    </a:p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эстетическое   развитие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6417288"/>
                  </a:ext>
                </a:extLst>
              </a:tr>
              <a:tr h="1124585"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И.Каплунова,И.Новоскольцева </a:t>
                      </a:r>
                      <a:r>
                        <a:rPr lang="ru-RU" sz="2000" dirty="0">
                          <a:effectLst/>
                        </a:rPr>
                        <a:t>«Программа по музыкальному воспитанию  </a:t>
                      </a:r>
                      <a:r>
                        <a:rPr lang="en-US" sz="2000" dirty="0">
                          <a:effectLst/>
                        </a:rPr>
                        <a:t>детей дошкольного </a:t>
                      </a:r>
                      <a:r>
                        <a:rPr lang="en-US" sz="2000" dirty="0" smtClean="0">
                          <a:effectLst/>
                        </a:rPr>
                        <a:t>возраста </a:t>
                      </a:r>
                      <a:r>
                        <a:rPr lang="en-US" sz="2000" dirty="0">
                          <a:effectLst/>
                        </a:rPr>
                        <a:t>«Ладушки» «Невская нота» 2015г.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Музыкальное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развитие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6265154"/>
                  </a:ext>
                </a:extLst>
              </a:tr>
              <a:tr h="777726"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Е.В. Колесникова «От звука к букве» Москва. </a:t>
                      </a:r>
                      <a:r>
                        <a:rPr lang="en-US" sz="2000" dirty="0">
                          <a:effectLst/>
                        </a:rPr>
                        <a:t>Бином. Лаборатория знаний 2019г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Речевое развитие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2495979"/>
                  </a:ext>
                </a:extLst>
              </a:tr>
              <a:tr h="777726"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В.П. Новикова «Математика в детском саду»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Познавательное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0120027"/>
                  </a:ext>
                </a:extLst>
              </a:tr>
              <a:tr h="377918"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С.Н. Николаева «Юный эколог»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972543"/>
                  </a:ext>
                </a:extLst>
              </a:tr>
              <a:tr h="1177534"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ru-RU" sz="1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Р.Б. Стеркина О.Л.Князева Н.Н. Авдеева «Основы безопасности детей дошкольного возраста»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457200" indent="27051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Социально- коммуникативное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7579776"/>
                  </a:ext>
                </a:extLst>
              </a:tr>
            </a:tbl>
          </a:graphicData>
        </a:graphic>
      </p:graphicFrame>
      <p:pic>
        <p:nvPicPr>
          <p:cNvPr id="1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1850" y="3850345"/>
            <a:ext cx="9982201" cy="745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440" y="452898"/>
            <a:ext cx="12675938" cy="1401888"/>
          </a:xfrm>
        </p:spPr>
        <p:txBody>
          <a:bodyPr>
            <a:noAutofit/>
          </a:bodyPr>
          <a:lstStyle/>
          <a:p>
            <a:pPr algn="ctr"/>
            <a:r>
              <a:rPr lang="ru-RU" sz="5277" b="1" dirty="0"/>
              <a:t>Контактная информация: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365250" y="1824156"/>
            <a:ext cx="15557858" cy="8851872"/>
          </a:xfrm>
        </p:spPr>
        <p:txBody>
          <a:bodyPr>
            <a:normAutofit/>
          </a:bodyPr>
          <a:lstStyle/>
          <a:p>
            <a:r>
              <a:rPr lang="ru-RU" sz="3298" b="1" dirty="0"/>
              <a:t>Полное наименование: </a:t>
            </a:r>
          </a:p>
          <a:p>
            <a:r>
              <a:rPr lang="ru-RU" sz="3298" dirty="0"/>
              <a:t>Муниципальное дошкольное образовательное учреждение </a:t>
            </a:r>
            <a:endParaRPr lang="ru-RU" sz="3298" dirty="0" smtClean="0"/>
          </a:p>
          <a:p>
            <a:r>
              <a:rPr lang="ru-RU" sz="3298" dirty="0" smtClean="0"/>
              <a:t>«</a:t>
            </a:r>
            <a:r>
              <a:rPr lang="ru-RU" sz="3298" dirty="0"/>
              <a:t>Центр развития ребёнка — детский сад»</a:t>
            </a:r>
          </a:p>
          <a:p>
            <a:r>
              <a:rPr lang="ru-RU" sz="3298" b="1" dirty="0"/>
              <a:t>Место нахождения образовательной организации: </a:t>
            </a:r>
          </a:p>
          <a:p>
            <a:r>
              <a:rPr lang="ru-RU" sz="3298" dirty="0"/>
              <a:t>Россия, 188730, Ленинградская область, Приозерский район, поселок Сосново, </a:t>
            </a:r>
            <a:endParaRPr lang="ru-RU" sz="3298" dirty="0" smtClean="0"/>
          </a:p>
          <a:p>
            <a:r>
              <a:rPr lang="ru-RU" sz="3298" dirty="0" smtClean="0"/>
              <a:t>улица </a:t>
            </a:r>
            <a:r>
              <a:rPr lang="ru-RU" sz="3298" dirty="0"/>
              <a:t>Первомайская, дом 11А</a:t>
            </a:r>
          </a:p>
          <a:p>
            <a:endParaRPr lang="ru-RU" sz="3298" dirty="0"/>
          </a:p>
          <a:p>
            <a:r>
              <a:rPr lang="ru-RU" sz="3298" b="1" dirty="0"/>
              <a:t>Телефон: </a:t>
            </a:r>
            <a:r>
              <a:rPr lang="ru-RU" sz="3298" b="1" u="sng" dirty="0">
                <a:hlinkClick r:id="rId2"/>
              </a:rPr>
              <a:t>+7 (81379) 61-699</a:t>
            </a:r>
            <a:r>
              <a:rPr lang="ru-RU" sz="3298" b="1" dirty="0"/>
              <a:t> </a:t>
            </a:r>
          </a:p>
          <a:p>
            <a:endParaRPr lang="ru-RU" sz="3298" dirty="0"/>
          </a:p>
          <a:p>
            <a:r>
              <a:rPr lang="ru-RU" sz="3298" b="1" dirty="0"/>
              <a:t>Информационный сайт ДОУ:  </a:t>
            </a:r>
            <a:r>
              <a:rPr lang="en-US" sz="3298" b="1" dirty="0">
                <a:hlinkClick r:id="rId3"/>
              </a:rPr>
              <a:t>https://</a:t>
            </a:r>
            <a:r>
              <a:rPr lang="en-US" sz="3298" b="1" dirty="0" smtClean="0">
                <a:hlinkClick r:id="rId3"/>
              </a:rPr>
              <a:t>centrrebenka.ru</a:t>
            </a:r>
            <a:r>
              <a:rPr lang="ru-RU" sz="3298" b="1" dirty="0" smtClean="0"/>
              <a:t> </a:t>
            </a:r>
          </a:p>
          <a:p>
            <a:endParaRPr lang="ru-RU" sz="3298" b="1" dirty="0"/>
          </a:p>
          <a:p>
            <a:pPr algn="just"/>
            <a:r>
              <a:rPr lang="en-US" sz="3298" b="1" dirty="0"/>
              <a:t>E-mail</a:t>
            </a:r>
            <a:r>
              <a:rPr lang="ru-RU" sz="3298" b="1" dirty="0"/>
              <a:t>: </a:t>
            </a:r>
            <a:r>
              <a:rPr lang="en-US" sz="3298" dirty="0" err="1" smtClean="0">
                <a:hlinkClick r:id="rId4"/>
              </a:rPr>
              <a:t>centr</a:t>
            </a:r>
            <a:r>
              <a:rPr lang="ru-RU" sz="3298" dirty="0" smtClean="0">
                <a:hlinkClick r:id="rId4"/>
              </a:rPr>
              <a:t>_</a:t>
            </a:r>
            <a:r>
              <a:rPr lang="en-US" sz="3298" dirty="0" smtClean="0">
                <a:hlinkClick r:id="rId4"/>
              </a:rPr>
              <a:t>detsad@mail.ru</a:t>
            </a:r>
            <a:endParaRPr lang="ru-RU" sz="3298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5" name="object 2"/>
          <p:cNvGrpSpPr/>
          <p:nvPr/>
        </p:nvGrpSpPr>
        <p:grpSpPr>
          <a:xfrm>
            <a:off x="11658156" y="1539875"/>
            <a:ext cx="8568444" cy="10026278"/>
            <a:chOff x="11804650" y="1036617"/>
            <a:chExt cx="8568444" cy="10026278"/>
          </a:xfrm>
        </p:grpSpPr>
        <p:pic>
          <p:nvPicPr>
            <p:cNvPr id="6" name="object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04650" y="3978274"/>
              <a:ext cx="8568444" cy="7084621"/>
            </a:xfrm>
            <a:prstGeom prst="rect">
              <a:avLst/>
            </a:prstGeom>
          </p:spPr>
        </p:pic>
        <p:sp>
          <p:nvSpPr>
            <p:cNvPr id="7" name="object 4"/>
            <p:cNvSpPr/>
            <p:nvPr/>
          </p:nvSpPr>
          <p:spPr>
            <a:xfrm>
              <a:off x="16052910" y="1036617"/>
              <a:ext cx="2624455" cy="2624455"/>
            </a:xfrm>
            <a:custGeom>
              <a:avLst/>
              <a:gdLst/>
              <a:ahLst/>
              <a:cxnLst/>
              <a:rect l="l" t="t" r="r" b="b"/>
              <a:pathLst>
                <a:path w="2624455" h="2624454">
                  <a:moveTo>
                    <a:pt x="1312132" y="2624265"/>
                  </a:moveTo>
                  <a:lnTo>
                    <a:pt x="1263597" y="2623368"/>
                  </a:lnTo>
                  <a:lnTo>
                    <a:pt x="1215113" y="2620678"/>
                  </a:lnTo>
                  <a:lnTo>
                    <a:pt x="1166732" y="2616193"/>
                  </a:lnTo>
                  <a:lnTo>
                    <a:pt x="1118505" y="2609915"/>
                  </a:lnTo>
                  <a:lnTo>
                    <a:pt x="1070484" y="2601843"/>
                  </a:lnTo>
                  <a:lnTo>
                    <a:pt x="1022721" y="2591977"/>
                  </a:lnTo>
                  <a:lnTo>
                    <a:pt x="975267" y="2580317"/>
                  </a:lnTo>
                  <a:lnTo>
                    <a:pt x="928174" y="2566864"/>
                  </a:lnTo>
                  <a:lnTo>
                    <a:pt x="881492" y="2551616"/>
                  </a:lnTo>
                  <a:lnTo>
                    <a:pt x="835274" y="2534575"/>
                  </a:lnTo>
                  <a:lnTo>
                    <a:pt x="789571" y="2515740"/>
                  </a:lnTo>
                  <a:lnTo>
                    <a:pt x="744434" y="2495112"/>
                  </a:lnTo>
                  <a:lnTo>
                    <a:pt x="699915" y="2472689"/>
                  </a:lnTo>
                  <a:lnTo>
                    <a:pt x="656066" y="2448473"/>
                  </a:lnTo>
                  <a:lnTo>
                    <a:pt x="613169" y="2422606"/>
                  </a:lnTo>
                  <a:lnTo>
                    <a:pt x="571492" y="2395263"/>
                  </a:lnTo>
                  <a:lnTo>
                    <a:pt x="531058" y="2366488"/>
                  </a:lnTo>
                  <a:lnTo>
                    <a:pt x="491895" y="2336325"/>
                  </a:lnTo>
                  <a:lnTo>
                    <a:pt x="454028" y="2304820"/>
                  </a:lnTo>
                  <a:lnTo>
                    <a:pt x="417483" y="2272016"/>
                  </a:lnTo>
                  <a:lnTo>
                    <a:pt x="382285" y="2237958"/>
                  </a:lnTo>
                  <a:lnTo>
                    <a:pt x="348460" y="2202692"/>
                  </a:lnTo>
                  <a:lnTo>
                    <a:pt x="316034" y="2166261"/>
                  </a:lnTo>
                  <a:lnTo>
                    <a:pt x="285033" y="2128710"/>
                  </a:lnTo>
                  <a:lnTo>
                    <a:pt x="255483" y="2090083"/>
                  </a:lnTo>
                  <a:lnTo>
                    <a:pt x="227409" y="2050426"/>
                  </a:lnTo>
                  <a:lnTo>
                    <a:pt x="200836" y="2009783"/>
                  </a:lnTo>
                  <a:lnTo>
                    <a:pt x="175792" y="1968199"/>
                  </a:lnTo>
                  <a:lnTo>
                    <a:pt x="152301" y="1925717"/>
                  </a:lnTo>
                  <a:lnTo>
                    <a:pt x="130389" y="1882383"/>
                  </a:lnTo>
                  <a:lnTo>
                    <a:pt x="110082" y="1838242"/>
                  </a:lnTo>
                  <a:lnTo>
                    <a:pt x="91406" y="1793337"/>
                  </a:lnTo>
                  <a:lnTo>
                    <a:pt x="74386" y="1747714"/>
                  </a:lnTo>
                  <a:lnTo>
                    <a:pt x="59049" y="1701417"/>
                  </a:lnTo>
                  <a:lnTo>
                    <a:pt x="45420" y="1654491"/>
                  </a:lnTo>
                  <a:lnTo>
                    <a:pt x="33524" y="1606980"/>
                  </a:lnTo>
                  <a:lnTo>
                    <a:pt x="23388" y="1558929"/>
                  </a:lnTo>
                  <a:lnTo>
                    <a:pt x="15037" y="1510382"/>
                  </a:lnTo>
                  <a:lnTo>
                    <a:pt x="8496" y="1461385"/>
                  </a:lnTo>
                  <a:lnTo>
                    <a:pt x="3793" y="1411981"/>
                  </a:lnTo>
                  <a:lnTo>
                    <a:pt x="952" y="1362215"/>
                  </a:lnTo>
                  <a:lnTo>
                    <a:pt x="0" y="1312132"/>
                  </a:lnTo>
                  <a:lnTo>
                    <a:pt x="952" y="1262050"/>
                  </a:lnTo>
                  <a:lnTo>
                    <a:pt x="3793" y="1212284"/>
                  </a:lnTo>
                  <a:lnTo>
                    <a:pt x="8496" y="1162880"/>
                  </a:lnTo>
                  <a:lnTo>
                    <a:pt x="15037" y="1113883"/>
                  </a:lnTo>
                  <a:lnTo>
                    <a:pt x="23388" y="1065336"/>
                  </a:lnTo>
                  <a:lnTo>
                    <a:pt x="33524" y="1017285"/>
                  </a:lnTo>
                  <a:lnTo>
                    <a:pt x="45420" y="969774"/>
                  </a:lnTo>
                  <a:lnTo>
                    <a:pt x="59049" y="922847"/>
                  </a:lnTo>
                  <a:lnTo>
                    <a:pt x="74386" y="876550"/>
                  </a:lnTo>
                  <a:lnTo>
                    <a:pt x="91406" y="830927"/>
                  </a:lnTo>
                  <a:lnTo>
                    <a:pt x="110082" y="786023"/>
                  </a:lnTo>
                  <a:lnTo>
                    <a:pt x="130389" y="741881"/>
                  </a:lnTo>
                  <a:lnTo>
                    <a:pt x="152301" y="698547"/>
                  </a:lnTo>
                  <a:lnTo>
                    <a:pt x="175792" y="656066"/>
                  </a:lnTo>
                  <a:lnTo>
                    <a:pt x="200836" y="614481"/>
                  </a:lnTo>
                  <a:lnTo>
                    <a:pt x="227409" y="573838"/>
                  </a:lnTo>
                  <a:lnTo>
                    <a:pt x="255483" y="534181"/>
                  </a:lnTo>
                  <a:lnTo>
                    <a:pt x="285033" y="495555"/>
                  </a:lnTo>
                  <a:lnTo>
                    <a:pt x="316034" y="458004"/>
                  </a:lnTo>
                  <a:lnTo>
                    <a:pt x="348460" y="421573"/>
                  </a:lnTo>
                  <a:lnTo>
                    <a:pt x="382285" y="386306"/>
                  </a:lnTo>
                  <a:lnTo>
                    <a:pt x="417483" y="352249"/>
                  </a:lnTo>
                  <a:lnTo>
                    <a:pt x="454028" y="319445"/>
                  </a:lnTo>
                  <a:lnTo>
                    <a:pt x="491895" y="287939"/>
                  </a:lnTo>
                  <a:lnTo>
                    <a:pt x="531058" y="257777"/>
                  </a:lnTo>
                  <a:lnTo>
                    <a:pt x="571492" y="229001"/>
                  </a:lnTo>
                  <a:lnTo>
                    <a:pt x="613169" y="201658"/>
                  </a:lnTo>
                  <a:lnTo>
                    <a:pt x="656066" y="175792"/>
                  </a:lnTo>
                  <a:lnTo>
                    <a:pt x="699915" y="151576"/>
                  </a:lnTo>
                  <a:lnTo>
                    <a:pt x="744434" y="129153"/>
                  </a:lnTo>
                  <a:lnTo>
                    <a:pt x="789571" y="108524"/>
                  </a:lnTo>
                  <a:lnTo>
                    <a:pt x="835274" y="89690"/>
                  </a:lnTo>
                  <a:lnTo>
                    <a:pt x="881492" y="72648"/>
                  </a:lnTo>
                  <a:lnTo>
                    <a:pt x="928174" y="57401"/>
                  </a:lnTo>
                  <a:lnTo>
                    <a:pt x="975267" y="43948"/>
                  </a:lnTo>
                  <a:lnTo>
                    <a:pt x="1022721" y="32288"/>
                  </a:lnTo>
                  <a:lnTo>
                    <a:pt x="1070484" y="22422"/>
                  </a:lnTo>
                  <a:lnTo>
                    <a:pt x="1118505" y="14350"/>
                  </a:lnTo>
                  <a:lnTo>
                    <a:pt x="1166732" y="8072"/>
                  </a:lnTo>
                  <a:lnTo>
                    <a:pt x="1215113" y="3587"/>
                  </a:lnTo>
                  <a:lnTo>
                    <a:pt x="1263597" y="896"/>
                  </a:lnTo>
                  <a:lnTo>
                    <a:pt x="1312132" y="0"/>
                  </a:lnTo>
                  <a:lnTo>
                    <a:pt x="1360668" y="896"/>
                  </a:lnTo>
                  <a:lnTo>
                    <a:pt x="1409152" y="3587"/>
                  </a:lnTo>
                  <a:lnTo>
                    <a:pt x="1457533" y="8072"/>
                  </a:lnTo>
                  <a:lnTo>
                    <a:pt x="1505760" y="14350"/>
                  </a:lnTo>
                  <a:lnTo>
                    <a:pt x="1553780" y="22422"/>
                  </a:lnTo>
                  <a:lnTo>
                    <a:pt x="1601543" y="32288"/>
                  </a:lnTo>
                  <a:lnTo>
                    <a:pt x="1648997" y="43948"/>
                  </a:lnTo>
                  <a:lnTo>
                    <a:pt x="1696091" y="57401"/>
                  </a:lnTo>
                  <a:lnTo>
                    <a:pt x="1742773" y="72648"/>
                  </a:lnTo>
                  <a:lnTo>
                    <a:pt x="1788991" y="89690"/>
                  </a:lnTo>
                  <a:lnTo>
                    <a:pt x="1834694" y="108524"/>
                  </a:lnTo>
                  <a:lnTo>
                    <a:pt x="1879831" y="129153"/>
                  </a:lnTo>
                  <a:lnTo>
                    <a:pt x="1924350" y="151576"/>
                  </a:lnTo>
                  <a:lnTo>
                    <a:pt x="1968199" y="175792"/>
                  </a:lnTo>
                  <a:lnTo>
                    <a:pt x="2011095" y="201658"/>
                  </a:lnTo>
                  <a:lnTo>
                    <a:pt x="2052773" y="229001"/>
                  </a:lnTo>
                  <a:lnTo>
                    <a:pt x="2093206" y="257777"/>
                  </a:lnTo>
                  <a:lnTo>
                    <a:pt x="2132370" y="287939"/>
                  </a:lnTo>
                  <a:lnTo>
                    <a:pt x="2170237" y="319445"/>
                  </a:lnTo>
                  <a:lnTo>
                    <a:pt x="2206782" y="352249"/>
                  </a:lnTo>
                  <a:lnTo>
                    <a:pt x="2241980" y="386306"/>
                  </a:lnTo>
                  <a:lnTo>
                    <a:pt x="2275805" y="421573"/>
                  </a:lnTo>
                  <a:lnTo>
                    <a:pt x="2308230" y="458004"/>
                  </a:lnTo>
                  <a:lnTo>
                    <a:pt x="2339231" y="495555"/>
                  </a:lnTo>
                  <a:lnTo>
                    <a:pt x="2368782" y="534181"/>
                  </a:lnTo>
                  <a:lnTo>
                    <a:pt x="2396856" y="573838"/>
                  </a:lnTo>
                  <a:lnTo>
                    <a:pt x="2423428" y="614481"/>
                  </a:lnTo>
                  <a:lnTo>
                    <a:pt x="2448473" y="656066"/>
                  </a:lnTo>
                  <a:lnTo>
                    <a:pt x="2471964" y="698547"/>
                  </a:lnTo>
                  <a:lnTo>
                    <a:pt x="2493876" y="741881"/>
                  </a:lnTo>
                  <a:lnTo>
                    <a:pt x="2514182" y="786023"/>
                  </a:lnTo>
                  <a:lnTo>
                    <a:pt x="2532859" y="830927"/>
                  </a:lnTo>
                  <a:lnTo>
                    <a:pt x="2549878" y="876550"/>
                  </a:lnTo>
                  <a:lnTo>
                    <a:pt x="2565216" y="922847"/>
                  </a:lnTo>
                  <a:lnTo>
                    <a:pt x="2578845" y="969774"/>
                  </a:lnTo>
                  <a:lnTo>
                    <a:pt x="2590741" y="1017285"/>
                  </a:lnTo>
                  <a:lnTo>
                    <a:pt x="2600877" y="1065336"/>
                  </a:lnTo>
                  <a:lnTo>
                    <a:pt x="2609228" y="1113883"/>
                  </a:lnTo>
                  <a:lnTo>
                    <a:pt x="2615768" y="1162880"/>
                  </a:lnTo>
                  <a:lnTo>
                    <a:pt x="2620472" y="1212284"/>
                  </a:lnTo>
                  <a:lnTo>
                    <a:pt x="2623312" y="1262050"/>
                  </a:lnTo>
                  <a:lnTo>
                    <a:pt x="2624265" y="1312132"/>
                  </a:lnTo>
                  <a:lnTo>
                    <a:pt x="2623312" y="1362215"/>
                  </a:lnTo>
                  <a:lnTo>
                    <a:pt x="2620472" y="1411981"/>
                  </a:lnTo>
                  <a:lnTo>
                    <a:pt x="2615768" y="1461385"/>
                  </a:lnTo>
                  <a:lnTo>
                    <a:pt x="2609228" y="1510382"/>
                  </a:lnTo>
                  <a:lnTo>
                    <a:pt x="2600877" y="1558929"/>
                  </a:lnTo>
                  <a:lnTo>
                    <a:pt x="2590741" y="1606980"/>
                  </a:lnTo>
                  <a:lnTo>
                    <a:pt x="2578845" y="1654491"/>
                  </a:lnTo>
                  <a:lnTo>
                    <a:pt x="2565216" y="1701417"/>
                  </a:lnTo>
                  <a:lnTo>
                    <a:pt x="2549878" y="1747714"/>
                  </a:lnTo>
                  <a:lnTo>
                    <a:pt x="2532859" y="1793337"/>
                  </a:lnTo>
                  <a:lnTo>
                    <a:pt x="2514182" y="1838242"/>
                  </a:lnTo>
                  <a:lnTo>
                    <a:pt x="2493876" y="1882383"/>
                  </a:lnTo>
                  <a:lnTo>
                    <a:pt x="2471964" y="1925717"/>
                  </a:lnTo>
                  <a:lnTo>
                    <a:pt x="2448473" y="1968199"/>
                  </a:lnTo>
                  <a:lnTo>
                    <a:pt x="2423428" y="2009783"/>
                  </a:lnTo>
                  <a:lnTo>
                    <a:pt x="2396856" y="2050426"/>
                  </a:lnTo>
                  <a:lnTo>
                    <a:pt x="2368782" y="2090083"/>
                  </a:lnTo>
                  <a:lnTo>
                    <a:pt x="2339231" y="2128710"/>
                  </a:lnTo>
                  <a:lnTo>
                    <a:pt x="2308230" y="2166261"/>
                  </a:lnTo>
                  <a:lnTo>
                    <a:pt x="2275805" y="2202692"/>
                  </a:lnTo>
                  <a:lnTo>
                    <a:pt x="2241980" y="2237958"/>
                  </a:lnTo>
                  <a:lnTo>
                    <a:pt x="2206782" y="2272016"/>
                  </a:lnTo>
                  <a:lnTo>
                    <a:pt x="2170237" y="2304820"/>
                  </a:lnTo>
                  <a:lnTo>
                    <a:pt x="2132370" y="2336325"/>
                  </a:lnTo>
                  <a:lnTo>
                    <a:pt x="2093206" y="2366488"/>
                  </a:lnTo>
                  <a:lnTo>
                    <a:pt x="2052773" y="2395263"/>
                  </a:lnTo>
                  <a:lnTo>
                    <a:pt x="2011095" y="2422606"/>
                  </a:lnTo>
                  <a:lnTo>
                    <a:pt x="1968199" y="2448473"/>
                  </a:lnTo>
                  <a:lnTo>
                    <a:pt x="1924350" y="2472689"/>
                  </a:lnTo>
                  <a:lnTo>
                    <a:pt x="1879831" y="2495112"/>
                  </a:lnTo>
                  <a:lnTo>
                    <a:pt x="1834694" y="2515740"/>
                  </a:lnTo>
                  <a:lnTo>
                    <a:pt x="1788991" y="2534575"/>
                  </a:lnTo>
                  <a:lnTo>
                    <a:pt x="1742773" y="2551616"/>
                  </a:lnTo>
                  <a:lnTo>
                    <a:pt x="1696091" y="2566864"/>
                  </a:lnTo>
                  <a:lnTo>
                    <a:pt x="1648997" y="2580317"/>
                  </a:lnTo>
                  <a:lnTo>
                    <a:pt x="1601543" y="2591977"/>
                  </a:lnTo>
                  <a:lnTo>
                    <a:pt x="1553780" y="2601843"/>
                  </a:lnTo>
                  <a:lnTo>
                    <a:pt x="1505760" y="2609915"/>
                  </a:lnTo>
                  <a:lnTo>
                    <a:pt x="1457533" y="2616193"/>
                  </a:lnTo>
                  <a:lnTo>
                    <a:pt x="1409152" y="2620678"/>
                  </a:lnTo>
                  <a:lnTo>
                    <a:pt x="1360668" y="2623368"/>
                  </a:lnTo>
                  <a:lnTo>
                    <a:pt x="1312132" y="2624265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39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76540" y="1212046"/>
            <a:ext cx="1797685" cy="2141220"/>
          </a:xfrm>
          <a:custGeom>
            <a:avLst/>
            <a:gdLst/>
            <a:ahLst/>
            <a:cxnLst/>
            <a:rect l="l" t="t" r="r" b="b"/>
            <a:pathLst>
              <a:path w="1797684" h="2141220">
                <a:moveTo>
                  <a:pt x="1797116" y="2141125"/>
                </a:moveTo>
                <a:lnTo>
                  <a:pt x="1748456" y="2140479"/>
                </a:lnTo>
                <a:lnTo>
                  <a:pt x="1700118" y="2138552"/>
                </a:lnTo>
                <a:lnTo>
                  <a:pt x="1652114" y="2135360"/>
                </a:lnTo>
                <a:lnTo>
                  <a:pt x="1604463" y="2130920"/>
                </a:lnTo>
                <a:lnTo>
                  <a:pt x="1557180" y="2125248"/>
                </a:lnTo>
                <a:lnTo>
                  <a:pt x="1510281" y="2118359"/>
                </a:lnTo>
                <a:lnTo>
                  <a:pt x="1463784" y="2110271"/>
                </a:lnTo>
                <a:lnTo>
                  <a:pt x="1417703" y="2101000"/>
                </a:lnTo>
                <a:lnTo>
                  <a:pt x="1372056" y="2090562"/>
                </a:lnTo>
                <a:lnTo>
                  <a:pt x="1326858" y="2078973"/>
                </a:lnTo>
                <a:lnTo>
                  <a:pt x="1282127" y="2066249"/>
                </a:lnTo>
                <a:lnTo>
                  <a:pt x="1237878" y="2052408"/>
                </a:lnTo>
                <a:lnTo>
                  <a:pt x="1194127" y="2037465"/>
                </a:lnTo>
                <a:lnTo>
                  <a:pt x="1150892" y="2021436"/>
                </a:lnTo>
                <a:lnTo>
                  <a:pt x="1108188" y="2004339"/>
                </a:lnTo>
                <a:lnTo>
                  <a:pt x="1066031" y="1986188"/>
                </a:lnTo>
                <a:lnTo>
                  <a:pt x="1024438" y="1967001"/>
                </a:lnTo>
                <a:lnTo>
                  <a:pt x="983425" y="1946793"/>
                </a:lnTo>
                <a:lnTo>
                  <a:pt x="943009" y="1925582"/>
                </a:lnTo>
                <a:lnTo>
                  <a:pt x="903205" y="1903383"/>
                </a:lnTo>
                <a:lnTo>
                  <a:pt x="864031" y="1880212"/>
                </a:lnTo>
                <a:lnTo>
                  <a:pt x="825501" y="1856087"/>
                </a:lnTo>
                <a:lnTo>
                  <a:pt x="787634" y="1831022"/>
                </a:lnTo>
                <a:lnTo>
                  <a:pt x="750444" y="1805036"/>
                </a:lnTo>
                <a:lnTo>
                  <a:pt x="713949" y="1778143"/>
                </a:lnTo>
                <a:lnTo>
                  <a:pt x="678164" y="1750360"/>
                </a:lnTo>
                <a:lnTo>
                  <a:pt x="643106" y="1721704"/>
                </a:lnTo>
                <a:lnTo>
                  <a:pt x="608791" y="1692190"/>
                </a:lnTo>
                <a:lnTo>
                  <a:pt x="575236" y="1661835"/>
                </a:lnTo>
                <a:lnTo>
                  <a:pt x="542456" y="1630656"/>
                </a:lnTo>
                <a:lnTo>
                  <a:pt x="510469" y="1598669"/>
                </a:lnTo>
                <a:lnTo>
                  <a:pt x="479289" y="1565889"/>
                </a:lnTo>
                <a:lnTo>
                  <a:pt x="448935" y="1532334"/>
                </a:lnTo>
                <a:lnTo>
                  <a:pt x="419421" y="1498019"/>
                </a:lnTo>
                <a:lnTo>
                  <a:pt x="390765" y="1462961"/>
                </a:lnTo>
                <a:lnTo>
                  <a:pt x="362982" y="1427176"/>
                </a:lnTo>
                <a:lnTo>
                  <a:pt x="336089" y="1390681"/>
                </a:lnTo>
                <a:lnTo>
                  <a:pt x="310102" y="1353491"/>
                </a:lnTo>
                <a:lnTo>
                  <a:pt x="285038" y="1315623"/>
                </a:lnTo>
                <a:lnTo>
                  <a:pt x="260913" y="1277094"/>
                </a:lnTo>
                <a:lnTo>
                  <a:pt x="237742" y="1237920"/>
                </a:lnTo>
                <a:lnTo>
                  <a:pt x="215543" y="1198116"/>
                </a:lnTo>
                <a:lnTo>
                  <a:pt x="194331" y="1157700"/>
                </a:lnTo>
                <a:lnTo>
                  <a:pt x="174124" y="1116687"/>
                </a:lnTo>
                <a:lnTo>
                  <a:pt x="154937" y="1075094"/>
                </a:lnTo>
                <a:lnTo>
                  <a:pt x="136786" y="1032937"/>
                </a:lnTo>
                <a:lnTo>
                  <a:pt x="119688" y="990233"/>
                </a:lnTo>
                <a:lnTo>
                  <a:pt x="103660" y="946997"/>
                </a:lnTo>
                <a:lnTo>
                  <a:pt x="88717" y="903247"/>
                </a:lnTo>
                <a:lnTo>
                  <a:pt x="74875" y="858998"/>
                </a:lnTo>
                <a:lnTo>
                  <a:pt x="62152" y="814266"/>
                </a:lnTo>
                <a:lnTo>
                  <a:pt x="50563" y="769069"/>
                </a:lnTo>
                <a:lnTo>
                  <a:pt x="40125" y="723422"/>
                </a:lnTo>
                <a:lnTo>
                  <a:pt x="30854" y="677341"/>
                </a:lnTo>
                <a:lnTo>
                  <a:pt x="22766" y="630843"/>
                </a:lnTo>
                <a:lnTo>
                  <a:pt x="15877" y="583945"/>
                </a:lnTo>
                <a:lnTo>
                  <a:pt x="10205" y="536662"/>
                </a:lnTo>
                <a:lnTo>
                  <a:pt x="5764" y="489010"/>
                </a:lnTo>
                <a:lnTo>
                  <a:pt x="2573" y="441007"/>
                </a:lnTo>
                <a:lnTo>
                  <a:pt x="645" y="392668"/>
                </a:lnTo>
                <a:lnTo>
                  <a:pt x="0" y="344010"/>
                </a:lnTo>
                <a:lnTo>
                  <a:pt x="0" y="0"/>
                </a:lnTo>
                <a:lnTo>
                  <a:pt x="1797116" y="0"/>
                </a:lnTo>
                <a:lnTo>
                  <a:pt x="1797116" y="2141125"/>
                </a:lnTo>
                <a:close/>
              </a:path>
            </a:pathLst>
          </a:custGeom>
          <a:solidFill>
            <a:srgbClr val="E72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3504" y="1217679"/>
            <a:ext cx="1797685" cy="2141220"/>
          </a:xfrm>
          <a:custGeom>
            <a:avLst/>
            <a:gdLst/>
            <a:ahLst/>
            <a:cxnLst/>
            <a:rect l="l" t="t" r="r" b="b"/>
            <a:pathLst>
              <a:path w="1797685" h="2141220">
                <a:moveTo>
                  <a:pt x="0" y="2141125"/>
                </a:moveTo>
                <a:lnTo>
                  <a:pt x="0" y="0"/>
                </a:lnTo>
                <a:lnTo>
                  <a:pt x="1797116" y="0"/>
                </a:lnTo>
                <a:lnTo>
                  <a:pt x="1797116" y="344010"/>
                </a:lnTo>
                <a:lnTo>
                  <a:pt x="1796470" y="392668"/>
                </a:lnTo>
                <a:lnTo>
                  <a:pt x="1794543" y="441007"/>
                </a:lnTo>
                <a:lnTo>
                  <a:pt x="1791352" y="489010"/>
                </a:lnTo>
                <a:lnTo>
                  <a:pt x="1786911" y="536662"/>
                </a:lnTo>
                <a:lnTo>
                  <a:pt x="1781239" y="583945"/>
                </a:lnTo>
                <a:lnTo>
                  <a:pt x="1774350" y="630843"/>
                </a:lnTo>
                <a:lnTo>
                  <a:pt x="1766262" y="677341"/>
                </a:lnTo>
                <a:lnTo>
                  <a:pt x="1756991" y="723422"/>
                </a:lnTo>
                <a:lnTo>
                  <a:pt x="1746553" y="769069"/>
                </a:lnTo>
                <a:lnTo>
                  <a:pt x="1734964" y="814266"/>
                </a:lnTo>
                <a:lnTo>
                  <a:pt x="1722241" y="858998"/>
                </a:lnTo>
                <a:lnTo>
                  <a:pt x="1708399" y="903247"/>
                </a:lnTo>
                <a:lnTo>
                  <a:pt x="1693456" y="946997"/>
                </a:lnTo>
                <a:lnTo>
                  <a:pt x="1677428" y="990233"/>
                </a:lnTo>
                <a:lnTo>
                  <a:pt x="1660330" y="1032937"/>
                </a:lnTo>
                <a:lnTo>
                  <a:pt x="1642179" y="1075094"/>
                </a:lnTo>
                <a:lnTo>
                  <a:pt x="1622992" y="1116687"/>
                </a:lnTo>
                <a:lnTo>
                  <a:pt x="1602784" y="1157700"/>
                </a:lnTo>
                <a:lnTo>
                  <a:pt x="1581573" y="1198116"/>
                </a:lnTo>
                <a:lnTo>
                  <a:pt x="1559374" y="1237920"/>
                </a:lnTo>
                <a:lnTo>
                  <a:pt x="1536203" y="1277094"/>
                </a:lnTo>
                <a:lnTo>
                  <a:pt x="1512078" y="1315623"/>
                </a:lnTo>
                <a:lnTo>
                  <a:pt x="1487014" y="1353491"/>
                </a:lnTo>
                <a:lnTo>
                  <a:pt x="1461027" y="1390681"/>
                </a:lnTo>
                <a:lnTo>
                  <a:pt x="1434134" y="1427176"/>
                </a:lnTo>
                <a:lnTo>
                  <a:pt x="1406351" y="1462961"/>
                </a:lnTo>
                <a:lnTo>
                  <a:pt x="1377695" y="1498019"/>
                </a:lnTo>
                <a:lnTo>
                  <a:pt x="1348181" y="1532334"/>
                </a:lnTo>
                <a:lnTo>
                  <a:pt x="1317827" y="1565889"/>
                </a:lnTo>
                <a:lnTo>
                  <a:pt x="1286647" y="1598669"/>
                </a:lnTo>
                <a:lnTo>
                  <a:pt x="1254660" y="1630656"/>
                </a:lnTo>
                <a:lnTo>
                  <a:pt x="1221880" y="1661835"/>
                </a:lnTo>
                <a:lnTo>
                  <a:pt x="1188325" y="1692190"/>
                </a:lnTo>
                <a:lnTo>
                  <a:pt x="1154010" y="1721704"/>
                </a:lnTo>
                <a:lnTo>
                  <a:pt x="1118952" y="1750360"/>
                </a:lnTo>
                <a:lnTo>
                  <a:pt x="1083167" y="1778143"/>
                </a:lnTo>
                <a:lnTo>
                  <a:pt x="1046672" y="1805036"/>
                </a:lnTo>
                <a:lnTo>
                  <a:pt x="1009482" y="1831022"/>
                </a:lnTo>
                <a:lnTo>
                  <a:pt x="971615" y="1856087"/>
                </a:lnTo>
                <a:lnTo>
                  <a:pt x="933085" y="1880212"/>
                </a:lnTo>
                <a:lnTo>
                  <a:pt x="893911" y="1903383"/>
                </a:lnTo>
                <a:lnTo>
                  <a:pt x="854107" y="1925582"/>
                </a:lnTo>
                <a:lnTo>
                  <a:pt x="813691" y="1946793"/>
                </a:lnTo>
                <a:lnTo>
                  <a:pt x="772678" y="1967001"/>
                </a:lnTo>
                <a:lnTo>
                  <a:pt x="731085" y="1986188"/>
                </a:lnTo>
                <a:lnTo>
                  <a:pt x="688928" y="2004339"/>
                </a:lnTo>
                <a:lnTo>
                  <a:pt x="646224" y="2021436"/>
                </a:lnTo>
                <a:lnTo>
                  <a:pt x="602989" y="2037465"/>
                </a:lnTo>
                <a:lnTo>
                  <a:pt x="559238" y="2052408"/>
                </a:lnTo>
                <a:lnTo>
                  <a:pt x="514989" y="2066249"/>
                </a:lnTo>
                <a:lnTo>
                  <a:pt x="470258" y="2078973"/>
                </a:lnTo>
                <a:lnTo>
                  <a:pt x="425060" y="2090562"/>
                </a:lnTo>
                <a:lnTo>
                  <a:pt x="379413" y="2101000"/>
                </a:lnTo>
                <a:lnTo>
                  <a:pt x="333332" y="2110271"/>
                </a:lnTo>
                <a:lnTo>
                  <a:pt x="286835" y="2118359"/>
                </a:lnTo>
                <a:lnTo>
                  <a:pt x="239936" y="2125248"/>
                </a:lnTo>
                <a:lnTo>
                  <a:pt x="192653" y="2130920"/>
                </a:lnTo>
                <a:lnTo>
                  <a:pt x="145002" y="2135360"/>
                </a:lnTo>
                <a:lnTo>
                  <a:pt x="96998" y="2138552"/>
                </a:lnTo>
                <a:lnTo>
                  <a:pt x="48660" y="2140479"/>
                </a:lnTo>
                <a:lnTo>
                  <a:pt x="0" y="2141125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431" y="7953839"/>
            <a:ext cx="1797685" cy="2141220"/>
          </a:xfrm>
          <a:custGeom>
            <a:avLst/>
            <a:gdLst/>
            <a:ahLst/>
            <a:cxnLst/>
            <a:rect l="l" t="t" r="r" b="b"/>
            <a:pathLst>
              <a:path w="1797685" h="2141220">
                <a:moveTo>
                  <a:pt x="0" y="0"/>
                </a:moveTo>
                <a:lnTo>
                  <a:pt x="48659" y="645"/>
                </a:lnTo>
                <a:lnTo>
                  <a:pt x="96998" y="2573"/>
                </a:lnTo>
                <a:lnTo>
                  <a:pt x="145002" y="5764"/>
                </a:lnTo>
                <a:lnTo>
                  <a:pt x="192653" y="10205"/>
                </a:lnTo>
                <a:lnTo>
                  <a:pt x="239936" y="15877"/>
                </a:lnTo>
                <a:lnTo>
                  <a:pt x="286835" y="22766"/>
                </a:lnTo>
                <a:lnTo>
                  <a:pt x="333332" y="30854"/>
                </a:lnTo>
                <a:lnTo>
                  <a:pt x="379413" y="40125"/>
                </a:lnTo>
                <a:lnTo>
                  <a:pt x="425060" y="50563"/>
                </a:lnTo>
                <a:lnTo>
                  <a:pt x="470258" y="62152"/>
                </a:lnTo>
                <a:lnTo>
                  <a:pt x="514989" y="74875"/>
                </a:lnTo>
                <a:lnTo>
                  <a:pt x="559238" y="88717"/>
                </a:lnTo>
                <a:lnTo>
                  <a:pt x="602989" y="103660"/>
                </a:lnTo>
                <a:lnTo>
                  <a:pt x="646224" y="119688"/>
                </a:lnTo>
                <a:lnTo>
                  <a:pt x="688928" y="136786"/>
                </a:lnTo>
                <a:lnTo>
                  <a:pt x="731085" y="154937"/>
                </a:lnTo>
                <a:lnTo>
                  <a:pt x="772678" y="174124"/>
                </a:lnTo>
                <a:lnTo>
                  <a:pt x="813691" y="194331"/>
                </a:lnTo>
                <a:lnTo>
                  <a:pt x="854107" y="215543"/>
                </a:lnTo>
                <a:lnTo>
                  <a:pt x="893911" y="237742"/>
                </a:lnTo>
                <a:lnTo>
                  <a:pt x="933085" y="260913"/>
                </a:lnTo>
                <a:lnTo>
                  <a:pt x="971615" y="285038"/>
                </a:lnTo>
                <a:lnTo>
                  <a:pt x="1009482" y="310102"/>
                </a:lnTo>
                <a:lnTo>
                  <a:pt x="1046672" y="336089"/>
                </a:lnTo>
                <a:lnTo>
                  <a:pt x="1083167" y="362982"/>
                </a:lnTo>
                <a:lnTo>
                  <a:pt x="1118952" y="390765"/>
                </a:lnTo>
                <a:lnTo>
                  <a:pt x="1154010" y="419421"/>
                </a:lnTo>
                <a:lnTo>
                  <a:pt x="1188325" y="448935"/>
                </a:lnTo>
                <a:lnTo>
                  <a:pt x="1221880" y="479289"/>
                </a:lnTo>
                <a:lnTo>
                  <a:pt x="1254660" y="510469"/>
                </a:lnTo>
                <a:lnTo>
                  <a:pt x="1286647" y="542456"/>
                </a:lnTo>
                <a:lnTo>
                  <a:pt x="1317827" y="575236"/>
                </a:lnTo>
                <a:lnTo>
                  <a:pt x="1348181" y="608791"/>
                </a:lnTo>
                <a:lnTo>
                  <a:pt x="1377695" y="643106"/>
                </a:lnTo>
                <a:lnTo>
                  <a:pt x="1406351" y="678164"/>
                </a:lnTo>
                <a:lnTo>
                  <a:pt x="1434134" y="713949"/>
                </a:lnTo>
                <a:lnTo>
                  <a:pt x="1461027" y="750444"/>
                </a:lnTo>
                <a:lnTo>
                  <a:pt x="1487014" y="787634"/>
                </a:lnTo>
                <a:lnTo>
                  <a:pt x="1512078" y="825501"/>
                </a:lnTo>
                <a:lnTo>
                  <a:pt x="1536203" y="864031"/>
                </a:lnTo>
                <a:lnTo>
                  <a:pt x="1559374" y="903205"/>
                </a:lnTo>
                <a:lnTo>
                  <a:pt x="1581573" y="943009"/>
                </a:lnTo>
                <a:lnTo>
                  <a:pt x="1602784" y="983425"/>
                </a:lnTo>
                <a:lnTo>
                  <a:pt x="1622992" y="1024438"/>
                </a:lnTo>
                <a:lnTo>
                  <a:pt x="1642179" y="1066031"/>
                </a:lnTo>
                <a:lnTo>
                  <a:pt x="1660330" y="1108188"/>
                </a:lnTo>
                <a:lnTo>
                  <a:pt x="1677428" y="1150892"/>
                </a:lnTo>
                <a:lnTo>
                  <a:pt x="1693456" y="1194127"/>
                </a:lnTo>
                <a:lnTo>
                  <a:pt x="1708399" y="1237878"/>
                </a:lnTo>
                <a:lnTo>
                  <a:pt x="1722241" y="1282127"/>
                </a:lnTo>
                <a:lnTo>
                  <a:pt x="1734964" y="1326858"/>
                </a:lnTo>
                <a:lnTo>
                  <a:pt x="1746553" y="1372056"/>
                </a:lnTo>
                <a:lnTo>
                  <a:pt x="1756991" y="1417703"/>
                </a:lnTo>
                <a:lnTo>
                  <a:pt x="1766262" y="1463784"/>
                </a:lnTo>
                <a:lnTo>
                  <a:pt x="1774350" y="1510281"/>
                </a:lnTo>
                <a:lnTo>
                  <a:pt x="1781239" y="1557180"/>
                </a:lnTo>
                <a:lnTo>
                  <a:pt x="1786911" y="1604463"/>
                </a:lnTo>
                <a:lnTo>
                  <a:pt x="1791352" y="1652114"/>
                </a:lnTo>
                <a:lnTo>
                  <a:pt x="1794543" y="1700118"/>
                </a:lnTo>
                <a:lnTo>
                  <a:pt x="1796470" y="1748457"/>
                </a:lnTo>
                <a:lnTo>
                  <a:pt x="1797116" y="1797115"/>
                </a:lnTo>
                <a:lnTo>
                  <a:pt x="1797116" y="2141125"/>
                </a:lnTo>
                <a:lnTo>
                  <a:pt x="0" y="2141125"/>
                </a:lnTo>
                <a:lnTo>
                  <a:pt x="0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80520" y="7948206"/>
            <a:ext cx="1797685" cy="2141220"/>
          </a:xfrm>
          <a:custGeom>
            <a:avLst/>
            <a:gdLst/>
            <a:ahLst/>
            <a:cxnLst/>
            <a:rect l="l" t="t" r="r" b="b"/>
            <a:pathLst>
              <a:path w="1797684" h="2141220">
                <a:moveTo>
                  <a:pt x="1797116" y="0"/>
                </a:moveTo>
                <a:lnTo>
                  <a:pt x="1797116" y="2141125"/>
                </a:lnTo>
                <a:lnTo>
                  <a:pt x="0" y="2141125"/>
                </a:lnTo>
                <a:lnTo>
                  <a:pt x="0" y="1797115"/>
                </a:lnTo>
                <a:lnTo>
                  <a:pt x="645" y="1748456"/>
                </a:lnTo>
                <a:lnTo>
                  <a:pt x="2573" y="1700118"/>
                </a:lnTo>
                <a:lnTo>
                  <a:pt x="5764" y="1652114"/>
                </a:lnTo>
                <a:lnTo>
                  <a:pt x="10205" y="1604463"/>
                </a:lnTo>
                <a:lnTo>
                  <a:pt x="15877" y="1557180"/>
                </a:lnTo>
                <a:lnTo>
                  <a:pt x="22766" y="1510281"/>
                </a:lnTo>
                <a:lnTo>
                  <a:pt x="30854" y="1463784"/>
                </a:lnTo>
                <a:lnTo>
                  <a:pt x="40125" y="1417703"/>
                </a:lnTo>
                <a:lnTo>
                  <a:pt x="50563" y="1372056"/>
                </a:lnTo>
                <a:lnTo>
                  <a:pt x="62152" y="1326858"/>
                </a:lnTo>
                <a:lnTo>
                  <a:pt x="74875" y="1282127"/>
                </a:lnTo>
                <a:lnTo>
                  <a:pt x="88717" y="1237878"/>
                </a:lnTo>
                <a:lnTo>
                  <a:pt x="103660" y="1194127"/>
                </a:lnTo>
                <a:lnTo>
                  <a:pt x="119688" y="1150892"/>
                </a:lnTo>
                <a:lnTo>
                  <a:pt x="136786" y="1108188"/>
                </a:lnTo>
                <a:lnTo>
                  <a:pt x="154937" y="1066031"/>
                </a:lnTo>
                <a:lnTo>
                  <a:pt x="174124" y="1024438"/>
                </a:lnTo>
                <a:lnTo>
                  <a:pt x="194331" y="983425"/>
                </a:lnTo>
                <a:lnTo>
                  <a:pt x="215543" y="943009"/>
                </a:lnTo>
                <a:lnTo>
                  <a:pt x="237742" y="903205"/>
                </a:lnTo>
                <a:lnTo>
                  <a:pt x="260912" y="864031"/>
                </a:lnTo>
                <a:lnTo>
                  <a:pt x="285038" y="825501"/>
                </a:lnTo>
                <a:lnTo>
                  <a:pt x="310102" y="787634"/>
                </a:lnTo>
                <a:lnTo>
                  <a:pt x="336089" y="750444"/>
                </a:lnTo>
                <a:lnTo>
                  <a:pt x="362982" y="713949"/>
                </a:lnTo>
                <a:lnTo>
                  <a:pt x="390765" y="678164"/>
                </a:lnTo>
                <a:lnTo>
                  <a:pt x="419421" y="643106"/>
                </a:lnTo>
                <a:lnTo>
                  <a:pt x="448935" y="608791"/>
                </a:lnTo>
                <a:lnTo>
                  <a:pt x="479289" y="575236"/>
                </a:lnTo>
                <a:lnTo>
                  <a:pt x="510469" y="542456"/>
                </a:lnTo>
                <a:lnTo>
                  <a:pt x="542456" y="510469"/>
                </a:lnTo>
                <a:lnTo>
                  <a:pt x="575236" y="479289"/>
                </a:lnTo>
                <a:lnTo>
                  <a:pt x="608791" y="448935"/>
                </a:lnTo>
                <a:lnTo>
                  <a:pt x="643106" y="419421"/>
                </a:lnTo>
                <a:lnTo>
                  <a:pt x="678164" y="390765"/>
                </a:lnTo>
                <a:lnTo>
                  <a:pt x="713949" y="362982"/>
                </a:lnTo>
                <a:lnTo>
                  <a:pt x="750444" y="336089"/>
                </a:lnTo>
                <a:lnTo>
                  <a:pt x="787634" y="310102"/>
                </a:lnTo>
                <a:lnTo>
                  <a:pt x="825501" y="285038"/>
                </a:lnTo>
                <a:lnTo>
                  <a:pt x="864031" y="260913"/>
                </a:lnTo>
                <a:lnTo>
                  <a:pt x="903205" y="237742"/>
                </a:lnTo>
                <a:lnTo>
                  <a:pt x="943009" y="215543"/>
                </a:lnTo>
                <a:lnTo>
                  <a:pt x="983425" y="194331"/>
                </a:lnTo>
                <a:lnTo>
                  <a:pt x="1024438" y="174124"/>
                </a:lnTo>
                <a:lnTo>
                  <a:pt x="1066031" y="154937"/>
                </a:lnTo>
                <a:lnTo>
                  <a:pt x="1108187" y="136786"/>
                </a:lnTo>
                <a:lnTo>
                  <a:pt x="1150892" y="119688"/>
                </a:lnTo>
                <a:lnTo>
                  <a:pt x="1194127" y="103660"/>
                </a:lnTo>
                <a:lnTo>
                  <a:pt x="1237878" y="88717"/>
                </a:lnTo>
                <a:lnTo>
                  <a:pt x="1282127" y="74875"/>
                </a:lnTo>
                <a:lnTo>
                  <a:pt x="1326858" y="62152"/>
                </a:lnTo>
                <a:lnTo>
                  <a:pt x="1372056" y="50563"/>
                </a:lnTo>
                <a:lnTo>
                  <a:pt x="1417703" y="40125"/>
                </a:lnTo>
                <a:lnTo>
                  <a:pt x="1463784" y="30854"/>
                </a:lnTo>
                <a:lnTo>
                  <a:pt x="1510281" y="22766"/>
                </a:lnTo>
                <a:lnTo>
                  <a:pt x="1557180" y="15877"/>
                </a:lnTo>
                <a:lnTo>
                  <a:pt x="1604463" y="10205"/>
                </a:lnTo>
                <a:lnTo>
                  <a:pt x="1652114" y="5764"/>
                </a:lnTo>
                <a:lnTo>
                  <a:pt x="1700118" y="2573"/>
                </a:lnTo>
                <a:lnTo>
                  <a:pt x="1748456" y="645"/>
                </a:lnTo>
                <a:lnTo>
                  <a:pt x="1797116" y="0"/>
                </a:lnTo>
                <a:close/>
              </a:path>
            </a:pathLst>
          </a:custGeom>
          <a:solidFill>
            <a:srgbClr val="2B3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813" y="3816203"/>
            <a:ext cx="13919991" cy="83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36816" y="0"/>
            <a:ext cx="8140700" cy="11308715"/>
            <a:chOff x="10536816" y="0"/>
            <a:chExt cx="81407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36816" y="0"/>
              <a:ext cx="8130092" cy="113085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052910" y="1036617"/>
              <a:ext cx="2624455" cy="2624455"/>
            </a:xfrm>
            <a:custGeom>
              <a:avLst/>
              <a:gdLst/>
              <a:ahLst/>
              <a:cxnLst/>
              <a:rect l="l" t="t" r="r" b="b"/>
              <a:pathLst>
                <a:path w="2624455" h="2624454">
                  <a:moveTo>
                    <a:pt x="1312132" y="2624265"/>
                  </a:moveTo>
                  <a:lnTo>
                    <a:pt x="1263597" y="2623368"/>
                  </a:lnTo>
                  <a:lnTo>
                    <a:pt x="1215113" y="2620678"/>
                  </a:lnTo>
                  <a:lnTo>
                    <a:pt x="1166732" y="2616193"/>
                  </a:lnTo>
                  <a:lnTo>
                    <a:pt x="1118505" y="2609915"/>
                  </a:lnTo>
                  <a:lnTo>
                    <a:pt x="1070484" y="2601843"/>
                  </a:lnTo>
                  <a:lnTo>
                    <a:pt x="1022721" y="2591977"/>
                  </a:lnTo>
                  <a:lnTo>
                    <a:pt x="975267" y="2580317"/>
                  </a:lnTo>
                  <a:lnTo>
                    <a:pt x="928174" y="2566864"/>
                  </a:lnTo>
                  <a:lnTo>
                    <a:pt x="881492" y="2551616"/>
                  </a:lnTo>
                  <a:lnTo>
                    <a:pt x="835274" y="2534575"/>
                  </a:lnTo>
                  <a:lnTo>
                    <a:pt x="789571" y="2515740"/>
                  </a:lnTo>
                  <a:lnTo>
                    <a:pt x="744434" y="2495112"/>
                  </a:lnTo>
                  <a:lnTo>
                    <a:pt x="699915" y="2472689"/>
                  </a:lnTo>
                  <a:lnTo>
                    <a:pt x="656066" y="2448473"/>
                  </a:lnTo>
                  <a:lnTo>
                    <a:pt x="613169" y="2422606"/>
                  </a:lnTo>
                  <a:lnTo>
                    <a:pt x="571492" y="2395263"/>
                  </a:lnTo>
                  <a:lnTo>
                    <a:pt x="531058" y="2366488"/>
                  </a:lnTo>
                  <a:lnTo>
                    <a:pt x="491895" y="2336325"/>
                  </a:lnTo>
                  <a:lnTo>
                    <a:pt x="454028" y="2304820"/>
                  </a:lnTo>
                  <a:lnTo>
                    <a:pt x="417483" y="2272016"/>
                  </a:lnTo>
                  <a:lnTo>
                    <a:pt x="382285" y="2237958"/>
                  </a:lnTo>
                  <a:lnTo>
                    <a:pt x="348460" y="2202692"/>
                  </a:lnTo>
                  <a:lnTo>
                    <a:pt x="316034" y="2166261"/>
                  </a:lnTo>
                  <a:lnTo>
                    <a:pt x="285033" y="2128710"/>
                  </a:lnTo>
                  <a:lnTo>
                    <a:pt x="255483" y="2090083"/>
                  </a:lnTo>
                  <a:lnTo>
                    <a:pt x="227409" y="2050426"/>
                  </a:lnTo>
                  <a:lnTo>
                    <a:pt x="200836" y="2009783"/>
                  </a:lnTo>
                  <a:lnTo>
                    <a:pt x="175792" y="1968199"/>
                  </a:lnTo>
                  <a:lnTo>
                    <a:pt x="152301" y="1925717"/>
                  </a:lnTo>
                  <a:lnTo>
                    <a:pt x="130389" y="1882383"/>
                  </a:lnTo>
                  <a:lnTo>
                    <a:pt x="110082" y="1838242"/>
                  </a:lnTo>
                  <a:lnTo>
                    <a:pt x="91406" y="1793337"/>
                  </a:lnTo>
                  <a:lnTo>
                    <a:pt x="74386" y="1747714"/>
                  </a:lnTo>
                  <a:lnTo>
                    <a:pt x="59049" y="1701417"/>
                  </a:lnTo>
                  <a:lnTo>
                    <a:pt x="45420" y="1654491"/>
                  </a:lnTo>
                  <a:lnTo>
                    <a:pt x="33524" y="1606980"/>
                  </a:lnTo>
                  <a:lnTo>
                    <a:pt x="23388" y="1558929"/>
                  </a:lnTo>
                  <a:lnTo>
                    <a:pt x="15037" y="1510382"/>
                  </a:lnTo>
                  <a:lnTo>
                    <a:pt x="8496" y="1461385"/>
                  </a:lnTo>
                  <a:lnTo>
                    <a:pt x="3793" y="1411981"/>
                  </a:lnTo>
                  <a:lnTo>
                    <a:pt x="952" y="1362215"/>
                  </a:lnTo>
                  <a:lnTo>
                    <a:pt x="0" y="1312132"/>
                  </a:lnTo>
                  <a:lnTo>
                    <a:pt x="952" y="1262050"/>
                  </a:lnTo>
                  <a:lnTo>
                    <a:pt x="3793" y="1212284"/>
                  </a:lnTo>
                  <a:lnTo>
                    <a:pt x="8496" y="1162880"/>
                  </a:lnTo>
                  <a:lnTo>
                    <a:pt x="15037" y="1113883"/>
                  </a:lnTo>
                  <a:lnTo>
                    <a:pt x="23388" y="1065336"/>
                  </a:lnTo>
                  <a:lnTo>
                    <a:pt x="33524" y="1017285"/>
                  </a:lnTo>
                  <a:lnTo>
                    <a:pt x="45420" y="969774"/>
                  </a:lnTo>
                  <a:lnTo>
                    <a:pt x="59049" y="922847"/>
                  </a:lnTo>
                  <a:lnTo>
                    <a:pt x="74386" y="876550"/>
                  </a:lnTo>
                  <a:lnTo>
                    <a:pt x="91406" y="830927"/>
                  </a:lnTo>
                  <a:lnTo>
                    <a:pt x="110082" y="786023"/>
                  </a:lnTo>
                  <a:lnTo>
                    <a:pt x="130389" y="741881"/>
                  </a:lnTo>
                  <a:lnTo>
                    <a:pt x="152301" y="698547"/>
                  </a:lnTo>
                  <a:lnTo>
                    <a:pt x="175792" y="656066"/>
                  </a:lnTo>
                  <a:lnTo>
                    <a:pt x="200836" y="614481"/>
                  </a:lnTo>
                  <a:lnTo>
                    <a:pt x="227409" y="573838"/>
                  </a:lnTo>
                  <a:lnTo>
                    <a:pt x="255483" y="534181"/>
                  </a:lnTo>
                  <a:lnTo>
                    <a:pt x="285033" y="495555"/>
                  </a:lnTo>
                  <a:lnTo>
                    <a:pt x="316034" y="458004"/>
                  </a:lnTo>
                  <a:lnTo>
                    <a:pt x="348460" y="421573"/>
                  </a:lnTo>
                  <a:lnTo>
                    <a:pt x="382285" y="386306"/>
                  </a:lnTo>
                  <a:lnTo>
                    <a:pt x="417483" y="352249"/>
                  </a:lnTo>
                  <a:lnTo>
                    <a:pt x="454028" y="319445"/>
                  </a:lnTo>
                  <a:lnTo>
                    <a:pt x="491895" y="287939"/>
                  </a:lnTo>
                  <a:lnTo>
                    <a:pt x="531058" y="257777"/>
                  </a:lnTo>
                  <a:lnTo>
                    <a:pt x="571492" y="229001"/>
                  </a:lnTo>
                  <a:lnTo>
                    <a:pt x="613169" y="201658"/>
                  </a:lnTo>
                  <a:lnTo>
                    <a:pt x="656066" y="175792"/>
                  </a:lnTo>
                  <a:lnTo>
                    <a:pt x="699915" y="151576"/>
                  </a:lnTo>
                  <a:lnTo>
                    <a:pt x="744434" y="129153"/>
                  </a:lnTo>
                  <a:lnTo>
                    <a:pt x="789571" y="108524"/>
                  </a:lnTo>
                  <a:lnTo>
                    <a:pt x="835274" y="89690"/>
                  </a:lnTo>
                  <a:lnTo>
                    <a:pt x="881492" y="72648"/>
                  </a:lnTo>
                  <a:lnTo>
                    <a:pt x="928174" y="57401"/>
                  </a:lnTo>
                  <a:lnTo>
                    <a:pt x="975267" y="43948"/>
                  </a:lnTo>
                  <a:lnTo>
                    <a:pt x="1022721" y="32288"/>
                  </a:lnTo>
                  <a:lnTo>
                    <a:pt x="1070484" y="22422"/>
                  </a:lnTo>
                  <a:lnTo>
                    <a:pt x="1118505" y="14350"/>
                  </a:lnTo>
                  <a:lnTo>
                    <a:pt x="1166732" y="8072"/>
                  </a:lnTo>
                  <a:lnTo>
                    <a:pt x="1215113" y="3587"/>
                  </a:lnTo>
                  <a:lnTo>
                    <a:pt x="1263597" y="896"/>
                  </a:lnTo>
                  <a:lnTo>
                    <a:pt x="1312132" y="0"/>
                  </a:lnTo>
                  <a:lnTo>
                    <a:pt x="1360668" y="896"/>
                  </a:lnTo>
                  <a:lnTo>
                    <a:pt x="1409152" y="3587"/>
                  </a:lnTo>
                  <a:lnTo>
                    <a:pt x="1457533" y="8072"/>
                  </a:lnTo>
                  <a:lnTo>
                    <a:pt x="1505760" y="14350"/>
                  </a:lnTo>
                  <a:lnTo>
                    <a:pt x="1553780" y="22422"/>
                  </a:lnTo>
                  <a:lnTo>
                    <a:pt x="1601543" y="32288"/>
                  </a:lnTo>
                  <a:lnTo>
                    <a:pt x="1648997" y="43948"/>
                  </a:lnTo>
                  <a:lnTo>
                    <a:pt x="1696091" y="57401"/>
                  </a:lnTo>
                  <a:lnTo>
                    <a:pt x="1742773" y="72648"/>
                  </a:lnTo>
                  <a:lnTo>
                    <a:pt x="1788991" y="89690"/>
                  </a:lnTo>
                  <a:lnTo>
                    <a:pt x="1834694" y="108524"/>
                  </a:lnTo>
                  <a:lnTo>
                    <a:pt x="1879831" y="129153"/>
                  </a:lnTo>
                  <a:lnTo>
                    <a:pt x="1924350" y="151576"/>
                  </a:lnTo>
                  <a:lnTo>
                    <a:pt x="1968199" y="175792"/>
                  </a:lnTo>
                  <a:lnTo>
                    <a:pt x="2011095" y="201658"/>
                  </a:lnTo>
                  <a:lnTo>
                    <a:pt x="2052773" y="229001"/>
                  </a:lnTo>
                  <a:lnTo>
                    <a:pt x="2093206" y="257777"/>
                  </a:lnTo>
                  <a:lnTo>
                    <a:pt x="2132370" y="287939"/>
                  </a:lnTo>
                  <a:lnTo>
                    <a:pt x="2170237" y="319445"/>
                  </a:lnTo>
                  <a:lnTo>
                    <a:pt x="2206782" y="352249"/>
                  </a:lnTo>
                  <a:lnTo>
                    <a:pt x="2241980" y="386306"/>
                  </a:lnTo>
                  <a:lnTo>
                    <a:pt x="2275805" y="421573"/>
                  </a:lnTo>
                  <a:lnTo>
                    <a:pt x="2308230" y="458004"/>
                  </a:lnTo>
                  <a:lnTo>
                    <a:pt x="2339231" y="495555"/>
                  </a:lnTo>
                  <a:lnTo>
                    <a:pt x="2368782" y="534181"/>
                  </a:lnTo>
                  <a:lnTo>
                    <a:pt x="2396856" y="573838"/>
                  </a:lnTo>
                  <a:lnTo>
                    <a:pt x="2423428" y="614481"/>
                  </a:lnTo>
                  <a:lnTo>
                    <a:pt x="2448473" y="656066"/>
                  </a:lnTo>
                  <a:lnTo>
                    <a:pt x="2471964" y="698547"/>
                  </a:lnTo>
                  <a:lnTo>
                    <a:pt x="2493876" y="741881"/>
                  </a:lnTo>
                  <a:lnTo>
                    <a:pt x="2514182" y="786023"/>
                  </a:lnTo>
                  <a:lnTo>
                    <a:pt x="2532859" y="830927"/>
                  </a:lnTo>
                  <a:lnTo>
                    <a:pt x="2549878" y="876550"/>
                  </a:lnTo>
                  <a:lnTo>
                    <a:pt x="2565216" y="922847"/>
                  </a:lnTo>
                  <a:lnTo>
                    <a:pt x="2578845" y="969774"/>
                  </a:lnTo>
                  <a:lnTo>
                    <a:pt x="2590741" y="1017285"/>
                  </a:lnTo>
                  <a:lnTo>
                    <a:pt x="2600877" y="1065336"/>
                  </a:lnTo>
                  <a:lnTo>
                    <a:pt x="2609228" y="1113883"/>
                  </a:lnTo>
                  <a:lnTo>
                    <a:pt x="2615768" y="1162880"/>
                  </a:lnTo>
                  <a:lnTo>
                    <a:pt x="2620472" y="1212284"/>
                  </a:lnTo>
                  <a:lnTo>
                    <a:pt x="2623312" y="1262050"/>
                  </a:lnTo>
                  <a:lnTo>
                    <a:pt x="2624265" y="1312132"/>
                  </a:lnTo>
                  <a:lnTo>
                    <a:pt x="2623312" y="1362215"/>
                  </a:lnTo>
                  <a:lnTo>
                    <a:pt x="2620472" y="1411981"/>
                  </a:lnTo>
                  <a:lnTo>
                    <a:pt x="2615768" y="1461385"/>
                  </a:lnTo>
                  <a:lnTo>
                    <a:pt x="2609228" y="1510382"/>
                  </a:lnTo>
                  <a:lnTo>
                    <a:pt x="2600877" y="1558929"/>
                  </a:lnTo>
                  <a:lnTo>
                    <a:pt x="2590741" y="1606980"/>
                  </a:lnTo>
                  <a:lnTo>
                    <a:pt x="2578845" y="1654491"/>
                  </a:lnTo>
                  <a:lnTo>
                    <a:pt x="2565216" y="1701417"/>
                  </a:lnTo>
                  <a:lnTo>
                    <a:pt x="2549878" y="1747714"/>
                  </a:lnTo>
                  <a:lnTo>
                    <a:pt x="2532859" y="1793337"/>
                  </a:lnTo>
                  <a:lnTo>
                    <a:pt x="2514182" y="1838242"/>
                  </a:lnTo>
                  <a:lnTo>
                    <a:pt x="2493876" y="1882383"/>
                  </a:lnTo>
                  <a:lnTo>
                    <a:pt x="2471964" y="1925717"/>
                  </a:lnTo>
                  <a:lnTo>
                    <a:pt x="2448473" y="1968199"/>
                  </a:lnTo>
                  <a:lnTo>
                    <a:pt x="2423428" y="2009783"/>
                  </a:lnTo>
                  <a:lnTo>
                    <a:pt x="2396856" y="2050426"/>
                  </a:lnTo>
                  <a:lnTo>
                    <a:pt x="2368782" y="2090083"/>
                  </a:lnTo>
                  <a:lnTo>
                    <a:pt x="2339231" y="2128710"/>
                  </a:lnTo>
                  <a:lnTo>
                    <a:pt x="2308230" y="2166261"/>
                  </a:lnTo>
                  <a:lnTo>
                    <a:pt x="2275805" y="2202692"/>
                  </a:lnTo>
                  <a:lnTo>
                    <a:pt x="2241980" y="2237958"/>
                  </a:lnTo>
                  <a:lnTo>
                    <a:pt x="2206782" y="2272016"/>
                  </a:lnTo>
                  <a:lnTo>
                    <a:pt x="2170237" y="2304820"/>
                  </a:lnTo>
                  <a:lnTo>
                    <a:pt x="2132370" y="2336325"/>
                  </a:lnTo>
                  <a:lnTo>
                    <a:pt x="2093206" y="2366488"/>
                  </a:lnTo>
                  <a:lnTo>
                    <a:pt x="2052773" y="2395263"/>
                  </a:lnTo>
                  <a:lnTo>
                    <a:pt x="2011095" y="2422606"/>
                  </a:lnTo>
                  <a:lnTo>
                    <a:pt x="1968199" y="2448473"/>
                  </a:lnTo>
                  <a:lnTo>
                    <a:pt x="1924350" y="2472689"/>
                  </a:lnTo>
                  <a:lnTo>
                    <a:pt x="1879831" y="2495112"/>
                  </a:lnTo>
                  <a:lnTo>
                    <a:pt x="1834694" y="2515740"/>
                  </a:lnTo>
                  <a:lnTo>
                    <a:pt x="1788991" y="2534575"/>
                  </a:lnTo>
                  <a:lnTo>
                    <a:pt x="1742773" y="2551616"/>
                  </a:lnTo>
                  <a:lnTo>
                    <a:pt x="1696091" y="2566864"/>
                  </a:lnTo>
                  <a:lnTo>
                    <a:pt x="1648997" y="2580317"/>
                  </a:lnTo>
                  <a:lnTo>
                    <a:pt x="1601543" y="2591977"/>
                  </a:lnTo>
                  <a:lnTo>
                    <a:pt x="1553780" y="2601843"/>
                  </a:lnTo>
                  <a:lnTo>
                    <a:pt x="1505760" y="2609915"/>
                  </a:lnTo>
                  <a:lnTo>
                    <a:pt x="1457533" y="2616193"/>
                  </a:lnTo>
                  <a:lnTo>
                    <a:pt x="1409152" y="2620678"/>
                  </a:lnTo>
                  <a:lnTo>
                    <a:pt x="1360668" y="2623368"/>
                  </a:lnTo>
                  <a:lnTo>
                    <a:pt x="1312132" y="2624265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807243" y="8460844"/>
            <a:ext cx="1598295" cy="1597660"/>
          </a:xfrm>
          <a:custGeom>
            <a:avLst/>
            <a:gdLst/>
            <a:ahLst/>
            <a:cxnLst/>
            <a:rect l="l" t="t" r="r" b="b"/>
            <a:pathLst>
              <a:path w="1598295" h="1597659">
                <a:moveTo>
                  <a:pt x="823446" y="1597465"/>
                </a:moveTo>
                <a:lnTo>
                  <a:pt x="774759" y="1597465"/>
                </a:lnTo>
                <a:lnTo>
                  <a:pt x="726141" y="1594501"/>
                </a:lnTo>
                <a:lnTo>
                  <a:pt x="677734" y="1588574"/>
                </a:lnTo>
                <a:lnTo>
                  <a:pt x="629677" y="1579683"/>
                </a:lnTo>
                <a:lnTo>
                  <a:pt x="582110" y="1567829"/>
                </a:lnTo>
                <a:lnTo>
                  <a:pt x="535174" y="1553011"/>
                </a:lnTo>
                <a:lnTo>
                  <a:pt x="489009" y="1535230"/>
                </a:lnTo>
                <a:lnTo>
                  <a:pt x="443754" y="1514484"/>
                </a:lnTo>
                <a:lnTo>
                  <a:pt x="399551" y="1490776"/>
                </a:lnTo>
                <a:lnTo>
                  <a:pt x="356917" y="1464349"/>
                </a:lnTo>
                <a:lnTo>
                  <a:pt x="316324" y="1435530"/>
                </a:lnTo>
                <a:lnTo>
                  <a:pt x="277842" y="1404440"/>
                </a:lnTo>
                <a:lnTo>
                  <a:pt x="241541" y="1371202"/>
                </a:lnTo>
                <a:lnTo>
                  <a:pt x="207492" y="1335935"/>
                </a:lnTo>
                <a:lnTo>
                  <a:pt x="175764" y="1298762"/>
                </a:lnTo>
                <a:lnTo>
                  <a:pt x="146427" y="1259803"/>
                </a:lnTo>
                <a:lnTo>
                  <a:pt x="119552" y="1219181"/>
                </a:lnTo>
                <a:lnTo>
                  <a:pt x="95208" y="1177016"/>
                </a:lnTo>
                <a:lnTo>
                  <a:pt x="73466" y="1133430"/>
                </a:lnTo>
                <a:lnTo>
                  <a:pt x="54395" y="1088545"/>
                </a:lnTo>
                <a:lnTo>
                  <a:pt x="38066" y="1042481"/>
                </a:lnTo>
                <a:lnTo>
                  <a:pt x="24549" y="995360"/>
                </a:lnTo>
                <a:lnTo>
                  <a:pt x="13914" y="947303"/>
                </a:lnTo>
                <a:lnTo>
                  <a:pt x="6230" y="898432"/>
                </a:lnTo>
                <a:lnTo>
                  <a:pt x="1569" y="848868"/>
                </a:lnTo>
                <a:lnTo>
                  <a:pt x="0" y="798732"/>
                </a:lnTo>
                <a:lnTo>
                  <a:pt x="1569" y="748597"/>
                </a:lnTo>
                <a:lnTo>
                  <a:pt x="6230" y="699033"/>
                </a:lnTo>
                <a:lnTo>
                  <a:pt x="13914" y="650162"/>
                </a:lnTo>
                <a:lnTo>
                  <a:pt x="24549" y="602105"/>
                </a:lnTo>
                <a:lnTo>
                  <a:pt x="38066" y="554984"/>
                </a:lnTo>
                <a:lnTo>
                  <a:pt x="54395" y="508920"/>
                </a:lnTo>
                <a:lnTo>
                  <a:pt x="73466" y="464034"/>
                </a:lnTo>
                <a:lnTo>
                  <a:pt x="95208" y="420448"/>
                </a:lnTo>
                <a:lnTo>
                  <a:pt x="119552" y="378283"/>
                </a:lnTo>
                <a:lnTo>
                  <a:pt x="146427" y="337661"/>
                </a:lnTo>
                <a:lnTo>
                  <a:pt x="175764" y="298703"/>
                </a:lnTo>
                <a:lnTo>
                  <a:pt x="207492" y="261529"/>
                </a:lnTo>
                <a:lnTo>
                  <a:pt x="241541" y="226263"/>
                </a:lnTo>
                <a:lnTo>
                  <a:pt x="277842" y="193024"/>
                </a:lnTo>
                <a:lnTo>
                  <a:pt x="316324" y="161934"/>
                </a:lnTo>
                <a:lnTo>
                  <a:pt x="356917" y="133115"/>
                </a:lnTo>
                <a:lnTo>
                  <a:pt x="399551" y="106689"/>
                </a:lnTo>
                <a:lnTo>
                  <a:pt x="443754" y="82980"/>
                </a:lnTo>
                <a:lnTo>
                  <a:pt x="489009" y="62235"/>
                </a:lnTo>
                <a:lnTo>
                  <a:pt x="535174" y="44453"/>
                </a:lnTo>
                <a:lnTo>
                  <a:pt x="582110" y="29635"/>
                </a:lnTo>
                <a:lnTo>
                  <a:pt x="629677" y="17781"/>
                </a:lnTo>
                <a:lnTo>
                  <a:pt x="677734" y="8890"/>
                </a:lnTo>
                <a:lnTo>
                  <a:pt x="726141" y="2963"/>
                </a:lnTo>
                <a:lnTo>
                  <a:pt x="774759" y="0"/>
                </a:lnTo>
                <a:lnTo>
                  <a:pt x="823446" y="0"/>
                </a:lnTo>
                <a:lnTo>
                  <a:pt x="872064" y="2963"/>
                </a:lnTo>
                <a:lnTo>
                  <a:pt x="920471" y="8890"/>
                </a:lnTo>
                <a:lnTo>
                  <a:pt x="968529" y="17781"/>
                </a:lnTo>
                <a:lnTo>
                  <a:pt x="1016095" y="29635"/>
                </a:lnTo>
                <a:lnTo>
                  <a:pt x="1063031" y="44453"/>
                </a:lnTo>
                <a:lnTo>
                  <a:pt x="1109196" y="62235"/>
                </a:lnTo>
                <a:lnTo>
                  <a:pt x="1154451" y="82980"/>
                </a:lnTo>
                <a:lnTo>
                  <a:pt x="1198654" y="106689"/>
                </a:lnTo>
                <a:lnTo>
                  <a:pt x="1241288" y="133115"/>
                </a:lnTo>
                <a:lnTo>
                  <a:pt x="1281881" y="161934"/>
                </a:lnTo>
                <a:lnTo>
                  <a:pt x="1320363" y="193024"/>
                </a:lnTo>
                <a:lnTo>
                  <a:pt x="1356664" y="226263"/>
                </a:lnTo>
                <a:lnTo>
                  <a:pt x="1390713" y="261529"/>
                </a:lnTo>
                <a:lnTo>
                  <a:pt x="1422441" y="298703"/>
                </a:lnTo>
                <a:lnTo>
                  <a:pt x="1451778" y="337661"/>
                </a:lnTo>
                <a:lnTo>
                  <a:pt x="1478653" y="378283"/>
                </a:lnTo>
                <a:lnTo>
                  <a:pt x="1502997" y="420448"/>
                </a:lnTo>
                <a:lnTo>
                  <a:pt x="1524740" y="464034"/>
                </a:lnTo>
                <a:lnTo>
                  <a:pt x="1543810" y="508920"/>
                </a:lnTo>
                <a:lnTo>
                  <a:pt x="1560139" y="554984"/>
                </a:lnTo>
                <a:lnTo>
                  <a:pt x="1573656" y="602105"/>
                </a:lnTo>
                <a:lnTo>
                  <a:pt x="1584292" y="650162"/>
                </a:lnTo>
                <a:lnTo>
                  <a:pt x="1591975" y="699033"/>
                </a:lnTo>
                <a:lnTo>
                  <a:pt x="1596636" y="748597"/>
                </a:lnTo>
                <a:lnTo>
                  <a:pt x="1598206" y="798732"/>
                </a:lnTo>
                <a:lnTo>
                  <a:pt x="1596636" y="848868"/>
                </a:lnTo>
                <a:lnTo>
                  <a:pt x="1591975" y="898432"/>
                </a:lnTo>
                <a:lnTo>
                  <a:pt x="1584292" y="947303"/>
                </a:lnTo>
                <a:lnTo>
                  <a:pt x="1573656" y="995360"/>
                </a:lnTo>
                <a:lnTo>
                  <a:pt x="1560139" y="1042481"/>
                </a:lnTo>
                <a:lnTo>
                  <a:pt x="1543810" y="1088545"/>
                </a:lnTo>
                <a:lnTo>
                  <a:pt x="1524740" y="1133430"/>
                </a:lnTo>
                <a:lnTo>
                  <a:pt x="1502997" y="1177016"/>
                </a:lnTo>
                <a:lnTo>
                  <a:pt x="1478653" y="1219181"/>
                </a:lnTo>
                <a:lnTo>
                  <a:pt x="1451778" y="1259803"/>
                </a:lnTo>
                <a:lnTo>
                  <a:pt x="1422441" y="1298762"/>
                </a:lnTo>
                <a:lnTo>
                  <a:pt x="1390713" y="1335935"/>
                </a:lnTo>
                <a:lnTo>
                  <a:pt x="1356664" y="1371202"/>
                </a:lnTo>
                <a:lnTo>
                  <a:pt x="1320363" y="1404440"/>
                </a:lnTo>
                <a:lnTo>
                  <a:pt x="1281881" y="1435530"/>
                </a:lnTo>
                <a:lnTo>
                  <a:pt x="1241288" y="1464349"/>
                </a:lnTo>
                <a:lnTo>
                  <a:pt x="1198654" y="1490776"/>
                </a:lnTo>
                <a:lnTo>
                  <a:pt x="1154451" y="1514484"/>
                </a:lnTo>
                <a:lnTo>
                  <a:pt x="1109196" y="1535230"/>
                </a:lnTo>
                <a:lnTo>
                  <a:pt x="1063031" y="1553011"/>
                </a:lnTo>
                <a:lnTo>
                  <a:pt x="1016095" y="1567829"/>
                </a:lnTo>
                <a:lnTo>
                  <a:pt x="968529" y="1579683"/>
                </a:lnTo>
                <a:lnTo>
                  <a:pt x="920471" y="1588574"/>
                </a:lnTo>
                <a:lnTo>
                  <a:pt x="872064" y="1594501"/>
                </a:lnTo>
                <a:lnTo>
                  <a:pt x="823446" y="1597465"/>
                </a:lnTo>
                <a:close/>
              </a:path>
            </a:pathLst>
          </a:custGeom>
          <a:solidFill>
            <a:srgbClr val="2B3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6505" y="8490839"/>
            <a:ext cx="1295400" cy="1542415"/>
          </a:xfrm>
          <a:custGeom>
            <a:avLst/>
            <a:gdLst/>
            <a:ahLst/>
            <a:cxnLst/>
            <a:rect l="l" t="t" r="r" b="b"/>
            <a:pathLst>
              <a:path w="1295400" h="1542415">
                <a:moveTo>
                  <a:pt x="1295202" y="1542197"/>
                </a:moveTo>
                <a:lnTo>
                  <a:pt x="1246644" y="1541303"/>
                </a:lnTo>
                <a:lnTo>
                  <a:pt x="1198538" y="1538644"/>
                </a:lnTo>
                <a:lnTo>
                  <a:pt x="1150915" y="1534251"/>
                </a:lnTo>
                <a:lnTo>
                  <a:pt x="1103805" y="1528154"/>
                </a:lnTo>
                <a:lnTo>
                  <a:pt x="1057241" y="1520385"/>
                </a:lnTo>
                <a:lnTo>
                  <a:pt x="1011252" y="1510975"/>
                </a:lnTo>
                <a:lnTo>
                  <a:pt x="965871" y="1499956"/>
                </a:lnTo>
                <a:lnTo>
                  <a:pt x="921130" y="1487359"/>
                </a:lnTo>
                <a:lnTo>
                  <a:pt x="877058" y="1473216"/>
                </a:lnTo>
                <a:lnTo>
                  <a:pt x="833687" y="1457557"/>
                </a:lnTo>
                <a:lnTo>
                  <a:pt x="791050" y="1440414"/>
                </a:lnTo>
                <a:lnTo>
                  <a:pt x="749177" y="1421818"/>
                </a:lnTo>
                <a:lnTo>
                  <a:pt x="708099" y="1401800"/>
                </a:lnTo>
                <a:lnTo>
                  <a:pt x="667847" y="1380393"/>
                </a:lnTo>
                <a:lnTo>
                  <a:pt x="628454" y="1357626"/>
                </a:lnTo>
                <a:lnTo>
                  <a:pt x="589950" y="1333532"/>
                </a:lnTo>
                <a:lnTo>
                  <a:pt x="552367" y="1308142"/>
                </a:lnTo>
                <a:lnTo>
                  <a:pt x="515735" y="1281486"/>
                </a:lnTo>
                <a:lnTo>
                  <a:pt x="480087" y="1253597"/>
                </a:lnTo>
                <a:lnTo>
                  <a:pt x="445454" y="1224506"/>
                </a:lnTo>
                <a:lnTo>
                  <a:pt x="411866" y="1194243"/>
                </a:lnTo>
                <a:lnTo>
                  <a:pt x="379355" y="1162841"/>
                </a:lnTo>
                <a:lnTo>
                  <a:pt x="347953" y="1130331"/>
                </a:lnTo>
                <a:lnTo>
                  <a:pt x="317691" y="1096743"/>
                </a:lnTo>
                <a:lnTo>
                  <a:pt x="288599" y="1062109"/>
                </a:lnTo>
                <a:lnTo>
                  <a:pt x="260710" y="1026461"/>
                </a:lnTo>
                <a:lnTo>
                  <a:pt x="234055" y="989830"/>
                </a:lnTo>
                <a:lnTo>
                  <a:pt x="208664" y="952246"/>
                </a:lnTo>
                <a:lnTo>
                  <a:pt x="184570" y="913742"/>
                </a:lnTo>
                <a:lnTo>
                  <a:pt x="161804" y="874349"/>
                </a:lnTo>
                <a:lnTo>
                  <a:pt x="140396" y="834098"/>
                </a:lnTo>
                <a:lnTo>
                  <a:pt x="120379" y="793020"/>
                </a:lnTo>
                <a:lnTo>
                  <a:pt x="101783" y="751146"/>
                </a:lnTo>
                <a:lnTo>
                  <a:pt x="84640" y="708509"/>
                </a:lnTo>
                <a:lnTo>
                  <a:pt x="68981" y="665139"/>
                </a:lnTo>
                <a:lnTo>
                  <a:pt x="54837" y="621067"/>
                </a:lnTo>
                <a:lnTo>
                  <a:pt x="42240" y="576325"/>
                </a:lnTo>
                <a:lnTo>
                  <a:pt x="31221" y="530944"/>
                </a:lnTo>
                <a:lnTo>
                  <a:pt x="21812" y="484956"/>
                </a:lnTo>
                <a:lnTo>
                  <a:pt x="14043" y="438391"/>
                </a:lnTo>
                <a:lnTo>
                  <a:pt x="7946" y="391281"/>
                </a:lnTo>
                <a:lnTo>
                  <a:pt x="3552" y="343658"/>
                </a:lnTo>
                <a:lnTo>
                  <a:pt x="893" y="295552"/>
                </a:lnTo>
                <a:lnTo>
                  <a:pt x="0" y="246996"/>
                </a:lnTo>
                <a:lnTo>
                  <a:pt x="0" y="0"/>
                </a:lnTo>
                <a:lnTo>
                  <a:pt x="1295202" y="0"/>
                </a:lnTo>
                <a:lnTo>
                  <a:pt x="1295202" y="1542197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3210" y="8490839"/>
            <a:ext cx="1295400" cy="1542415"/>
          </a:xfrm>
          <a:custGeom>
            <a:avLst/>
            <a:gdLst/>
            <a:ahLst/>
            <a:cxnLst/>
            <a:rect l="l" t="t" r="r" b="b"/>
            <a:pathLst>
              <a:path w="1295400" h="1542415">
                <a:moveTo>
                  <a:pt x="0" y="0"/>
                </a:moveTo>
                <a:lnTo>
                  <a:pt x="48557" y="893"/>
                </a:lnTo>
                <a:lnTo>
                  <a:pt x="96663" y="3552"/>
                </a:lnTo>
                <a:lnTo>
                  <a:pt x="144286" y="7946"/>
                </a:lnTo>
                <a:lnTo>
                  <a:pt x="191396" y="14043"/>
                </a:lnTo>
                <a:lnTo>
                  <a:pt x="237961" y="21812"/>
                </a:lnTo>
                <a:lnTo>
                  <a:pt x="283949" y="31221"/>
                </a:lnTo>
                <a:lnTo>
                  <a:pt x="329330" y="42240"/>
                </a:lnTo>
                <a:lnTo>
                  <a:pt x="374072" y="54837"/>
                </a:lnTo>
                <a:lnTo>
                  <a:pt x="418144" y="68981"/>
                </a:lnTo>
                <a:lnTo>
                  <a:pt x="461514" y="84640"/>
                </a:lnTo>
                <a:lnTo>
                  <a:pt x="504152" y="101783"/>
                </a:lnTo>
                <a:lnTo>
                  <a:pt x="546025" y="120379"/>
                </a:lnTo>
                <a:lnTo>
                  <a:pt x="587103" y="140396"/>
                </a:lnTo>
                <a:lnTo>
                  <a:pt x="627354" y="161804"/>
                </a:lnTo>
                <a:lnTo>
                  <a:pt x="666747" y="184570"/>
                </a:lnTo>
                <a:lnTo>
                  <a:pt x="705251" y="208664"/>
                </a:lnTo>
                <a:lnTo>
                  <a:pt x="742835" y="234055"/>
                </a:lnTo>
                <a:lnTo>
                  <a:pt x="779466" y="260710"/>
                </a:lnTo>
                <a:lnTo>
                  <a:pt x="815114" y="288599"/>
                </a:lnTo>
                <a:lnTo>
                  <a:pt x="849748" y="317691"/>
                </a:lnTo>
                <a:lnTo>
                  <a:pt x="883336" y="347953"/>
                </a:lnTo>
                <a:lnTo>
                  <a:pt x="915846" y="379355"/>
                </a:lnTo>
                <a:lnTo>
                  <a:pt x="947249" y="411866"/>
                </a:lnTo>
                <a:lnTo>
                  <a:pt x="977511" y="445454"/>
                </a:lnTo>
                <a:lnTo>
                  <a:pt x="1006602" y="480087"/>
                </a:lnTo>
                <a:lnTo>
                  <a:pt x="1034491" y="515735"/>
                </a:lnTo>
                <a:lnTo>
                  <a:pt x="1061147" y="552367"/>
                </a:lnTo>
                <a:lnTo>
                  <a:pt x="1086537" y="589950"/>
                </a:lnTo>
                <a:lnTo>
                  <a:pt x="1110631" y="628454"/>
                </a:lnTo>
                <a:lnTo>
                  <a:pt x="1133398" y="667847"/>
                </a:lnTo>
                <a:lnTo>
                  <a:pt x="1154805" y="708099"/>
                </a:lnTo>
                <a:lnTo>
                  <a:pt x="1174823" y="749177"/>
                </a:lnTo>
                <a:lnTo>
                  <a:pt x="1193419" y="791050"/>
                </a:lnTo>
                <a:lnTo>
                  <a:pt x="1210562" y="833687"/>
                </a:lnTo>
                <a:lnTo>
                  <a:pt x="1226221" y="877058"/>
                </a:lnTo>
                <a:lnTo>
                  <a:pt x="1240364" y="921129"/>
                </a:lnTo>
                <a:lnTo>
                  <a:pt x="1252961" y="965871"/>
                </a:lnTo>
                <a:lnTo>
                  <a:pt x="1263980" y="1011252"/>
                </a:lnTo>
                <a:lnTo>
                  <a:pt x="1273390" y="1057241"/>
                </a:lnTo>
                <a:lnTo>
                  <a:pt x="1281159" y="1103805"/>
                </a:lnTo>
                <a:lnTo>
                  <a:pt x="1287256" y="1150915"/>
                </a:lnTo>
                <a:lnTo>
                  <a:pt x="1291649" y="1198538"/>
                </a:lnTo>
                <a:lnTo>
                  <a:pt x="1294309" y="1246644"/>
                </a:lnTo>
                <a:lnTo>
                  <a:pt x="1295202" y="1295201"/>
                </a:lnTo>
                <a:lnTo>
                  <a:pt x="1295202" y="1542197"/>
                </a:lnTo>
                <a:lnTo>
                  <a:pt x="0" y="1542197"/>
                </a:lnTo>
                <a:lnTo>
                  <a:pt x="0" y="0"/>
                </a:lnTo>
                <a:close/>
              </a:path>
            </a:pathLst>
          </a:custGeom>
          <a:solidFill>
            <a:srgbClr val="E72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755651" y="777876"/>
            <a:ext cx="9067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Полное название: </a:t>
            </a:r>
            <a:br>
              <a:rPr lang="ru-RU" sz="3200" b="1" dirty="0"/>
            </a:br>
            <a:r>
              <a:rPr lang="ru-RU" sz="3200" cap="all" dirty="0"/>
              <a:t>образовательная программа</a:t>
            </a:r>
            <a:endParaRPr lang="ru-RU" sz="3200" dirty="0"/>
          </a:p>
          <a:p>
            <a:r>
              <a:rPr lang="ru-RU" sz="3200" cap="all" dirty="0"/>
              <a:t> </a:t>
            </a:r>
            <a:r>
              <a:rPr lang="ru-RU" sz="3200" dirty="0" smtClean="0"/>
              <a:t>Муниципального </a:t>
            </a:r>
            <a:r>
              <a:rPr lang="ru-RU" sz="3200" dirty="0"/>
              <a:t>дошкольного образовательного учреждения</a:t>
            </a:r>
          </a:p>
          <a:p>
            <a:r>
              <a:rPr lang="ru-RU" sz="3200" dirty="0"/>
              <a:t>«Центр развития ребенка – детский сад»</a:t>
            </a:r>
          </a:p>
          <a:p>
            <a:r>
              <a:rPr lang="ru-RU" sz="3200" dirty="0"/>
              <a:t> 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/>
              <a:t>Срок действия образовательной программы не ограничен, программа действует до принятия новой.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8" y="11308555"/>
                </a:moveTo>
                <a:lnTo>
                  <a:pt x="0" y="11308555"/>
                </a:lnTo>
                <a:lnTo>
                  <a:pt x="0" y="0"/>
                </a:lnTo>
                <a:lnTo>
                  <a:pt x="20104098" y="0"/>
                </a:lnTo>
                <a:lnTo>
                  <a:pt x="20104098" y="113085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5" cy="11308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450" y="1158875"/>
            <a:ext cx="198056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Общеобразовательная программа </a:t>
            </a:r>
            <a:r>
              <a:rPr lang="ru-RU" sz="3600" u="sng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ru-R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образовательная программа дошкольного образования </a:t>
            </a:r>
            <a:endParaRPr lang="ru-RU" sz="3600" b="1" u="sng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36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Муниципального дошкольного образовательного учреждения </a:t>
            </a:r>
            <a:r>
              <a:rPr lang="ru-R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«Центр развития ребенка – детский сад</a:t>
            </a:r>
            <a:r>
              <a:rPr lang="ru-RU" sz="36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(далее – </a:t>
            </a:r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Программа</a:t>
            </a:r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  <a:r>
              <a:rPr lang="ru-RU" sz="36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разработана </a:t>
            </a:r>
            <a:r>
              <a:rPr lang="ru-R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в соответствии с федеральным государственным </a:t>
            </a:r>
            <a:r>
              <a:rPr lang="ru-RU" sz="36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образовательным</a:t>
            </a:r>
          </a:p>
          <a:p>
            <a:r>
              <a:rPr lang="ru-RU" sz="36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стандартом дошкольного образования </a:t>
            </a:r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утвержден приказом Минобрнауки России от 17 октября 2013 г. </a:t>
            </a:r>
            <a:endParaRPr lang="ru-RU" sz="3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1155</a:t>
            </a:r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зарегистрировано в Минюсте России 14 ноября 2013 г., </a:t>
            </a:r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регистрационный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№ 30384; </a:t>
            </a:r>
            <a:endParaRPr lang="ru-RU" sz="3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редакции приказа </a:t>
            </a:r>
            <a:r>
              <a:rPr lang="ru-RU" sz="3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Минпросвещения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России от 8 ноября 2022 г. № 955</a:t>
            </a:r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зарегистрировано </a:t>
            </a:r>
            <a:endParaRPr lang="ru-RU" sz="3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Минюсте России 6 февраля 2023 г</a:t>
            </a:r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.,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регистрационный № 72264) </a:t>
            </a:r>
            <a:endParaRPr lang="ru-RU" sz="3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далее – ФГОС ДО) </a:t>
            </a:r>
            <a:r>
              <a:rPr lang="ru-RU" sz="3600" b="1" i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 федеральной </a:t>
            </a:r>
            <a:r>
              <a:rPr lang="ru-RU" sz="3600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образовательной </a:t>
            </a:r>
            <a:r>
              <a:rPr lang="ru-RU" sz="3600" b="1" i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программой </a:t>
            </a:r>
            <a:r>
              <a:rPr lang="ru-RU" sz="3600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дошкольного образования </a:t>
            </a:r>
            <a:endParaRPr lang="ru-RU" sz="3600" b="1" i="1" u="sng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утверждена приказом </a:t>
            </a:r>
            <a:r>
              <a:rPr lang="ru-RU" sz="3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Минпросвещения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 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от 25 ноября 2022 г. № 1028, </a:t>
            </a:r>
            <a:endParaRPr lang="ru-RU" sz="3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зарегистрировано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в Минюсте России 28 декабря 2022 г</a:t>
            </a:r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., 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регистрационный № 71847) </a:t>
            </a:r>
            <a:endParaRPr lang="ru-RU" sz="3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далее – </a:t>
            </a:r>
            <a:r>
              <a:rPr lang="ru-RU" sz="3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ФОП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ДО).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6707" y="8336249"/>
            <a:ext cx="1178560" cy="1823085"/>
          </a:xfrm>
          <a:custGeom>
            <a:avLst/>
            <a:gdLst/>
            <a:ahLst/>
            <a:cxnLst/>
            <a:rect l="l" t="t" r="r" b="b"/>
            <a:pathLst>
              <a:path w="1178559" h="1823084">
                <a:moveTo>
                  <a:pt x="1178463" y="1822886"/>
                </a:moveTo>
                <a:lnTo>
                  <a:pt x="0" y="1822886"/>
                </a:lnTo>
                <a:lnTo>
                  <a:pt x="1" y="0"/>
                </a:lnTo>
                <a:lnTo>
                  <a:pt x="46275" y="951"/>
                </a:lnTo>
                <a:lnTo>
                  <a:pt x="92097" y="3783"/>
                </a:lnTo>
                <a:lnTo>
                  <a:pt x="137434" y="8459"/>
                </a:lnTo>
                <a:lnTo>
                  <a:pt x="182254" y="14946"/>
                </a:lnTo>
                <a:lnTo>
                  <a:pt x="226524" y="23207"/>
                </a:lnTo>
                <a:lnTo>
                  <a:pt x="270211" y="33209"/>
                </a:lnTo>
                <a:lnTo>
                  <a:pt x="313283" y="44916"/>
                </a:lnTo>
                <a:lnTo>
                  <a:pt x="355705" y="58293"/>
                </a:lnTo>
                <a:lnTo>
                  <a:pt x="397447" y="73305"/>
                </a:lnTo>
                <a:lnTo>
                  <a:pt x="438475" y="89918"/>
                </a:lnTo>
                <a:lnTo>
                  <a:pt x="478756" y="108096"/>
                </a:lnTo>
                <a:lnTo>
                  <a:pt x="518258" y="127805"/>
                </a:lnTo>
                <a:lnTo>
                  <a:pt x="556948" y="149009"/>
                </a:lnTo>
                <a:lnTo>
                  <a:pt x="594793" y="171674"/>
                </a:lnTo>
                <a:lnTo>
                  <a:pt x="631760" y="195765"/>
                </a:lnTo>
                <a:lnTo>
                  <a:pt x="667817" y="221246"/>
                </a:lnTo>
                <a:lnTo>
                  <a:pt x="702931" y="248083"/>
                </a:lnTo>
                <a:lnTo>
                  <a:pt x="737068" y="276240"/>
                </a:lnTo>
                <a:lnTo>
                  <a:pt x="770198" y="305684"/>
                </a:lnTo>
                <a:lnTo>
                  <a:pt x="802285" y="336379"/>
                </a:lnTo>
                <a:lnTo>
                  <a:pt x="833299" y="368289"/>
                </a:lnTo>
                <a:lnTo>
                  <a:pt x="863206" y="401381"/>
                </a:lnTo>
                <a:lnTo>
                  <a:pt x="891973" y="435618"/>
                </a:lnTo>
                <a:lnTo>
                  <a:pt x="919568" y="470967"/>
                </a:lnTo>
                <a:lnTo>
                  <a:pt x="945957" y="507392"/>
                </a:lnTo>
                <a:lnTo>
                  <a:pt x="971109" y="544859"/>
                </a:lnTo>
                <a:lnTo>
                  <a:pt x="994990" y="583331"/>
                </a:lnTo>
                <a:lnTo>
                  <a:pt x="1017568" y="622775"/>
                </a:lnTo>
                <a:lnTo>
                  <a:pt x="1038810" y="663156"/>
                </a:lnTo>
                <a:lnTo>
                  <a:pt x="1058682" y="704438"/>
                </a:lnTo>
                <a:lnTo>
                  <a:pt x="1077153" y="746586"/>
                </a:lnTo>
                <a:lnTo>
                  <a:pt x="1094190" y="789567"/>
                </a:lnTo>
                <a:lnTo>
                  <a:pt x="1109760" y="833343"/>
                </a:lnTo>
                <a:lnTo>
                  <a:pt x="1123830" y="877882"/>
                </a:lnTo>
                <a:lnTo>
                  <a:pt x="1136367" y="923147"/>
                </a:lnTo>
                <a:lnTo>
                  <a:pt x="1147339" y="969104"/>
                </a:lnTo>
                <a:lnTo>
                  <a:pt x="1156712" y="1015719"/>
                </a:lnTo>
                <a:lnTo>
                  <a:pt x="1164455" y="1062955"/>
                </a:lnTo>
                <a:lnTo>
                  <a:pt x="1170534" y="1110778"/>
                </a:lnTo>
                <a:lnTo>
                  <a:pt x="1174917" y="1159153"/>
                </a:lnTo>
                <a:lnTo>
                  <a:pt x="1177571" y="1208045"/>
                </a:lnTo>
                <a:lnTo>
                  <a:pt x="1178463" y="1257419"/>
                </a:lnTo>
                <a:lnTo>
                  <a:pt x="1178463" y="1822886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86707" y="7282977"/>
            <a:ext cx="872490" cy="845185"/>
          </a:xfrm>
          <a:custGeom>
            <a:avLst/>
            <a:gdLst/>
            <a:ahLst/>
            <a:cxnLst/>
            <a:rect l="l" t="t" r="r" b="b"/>
            <a:pathLst>
              <a:path w="872490" h="845184">
                <a:moveTo>
                  <a:pt x="872230" y="844730"/>
                </a:moveTo>
                <a:lnTo>
                  <a:pt x="0" y="844730"/>
                </a:lnTo>
                <a:lnTo>
                  <a:pt x="0" y="741922"/>
                </a:lnTo>
                <a:lnTo>
                  <a:pt x="1578" y="693140"/>
                </a:lnTo>
                <a:lnTo>
                  <a:pt x="6247" y="645201"/>
                </a:lnTo>
                <a:lnTo>
                  <a:pt x="13909" y="598203"/>
                </a:lnTo>
                <a:lnTo>
                  <a:pt x="24467" y="552242"/>
                </a:lnTo>
                <a:lnTo>
                  <a:pt x="37823" y="507417"/>
                </a:lnTo>
                <a:lnTo>
                  <a:pt x="53879" y="463826"/>
                </a:lnTo>
                <a:lnTo>
                  <a:pt x="72537" y="421566"/>
                </a:lnTo>
                <a:lnTo>
                  <a:pt x="93700" y="380735"/>
                </a:lnTo>
                <a:lnTo>
                  <a:pt x="117269" y="341431"/>
                </a:lnTo>
                <a:lnTo>
                  <a:pt x="143148" y="303752"/>
                </a:lnTo>
                <a:lnTo>
                  <a:pt x="171237" y="267795"/>
                </a:lnTo>
                <a:lnTo>
                  <a:pt x="201440" y="233659"/>
                </a:lnTo>
                <a:lnTo>
                  <a:pt x="233659" y="201440"/>
                </a:lnTo>
                <a:lnTo>
                  <a:pt x="267796" y="171237"/>
                </a:lnTo>
                <a:lnTo>
                  <a:pt x="303752" y="143147"/>
                </a:lnTo>
                <a:lnTo>
                  <a:pt x="341432" y="117269"/>
                </a:lnTo>
                <a:lnTo>
                  <a:pt x="380735" y="93700"/>
                </a:lnTo>
                <a:lnTo>
                  <a:pt x="421566" y="72537"/>
                </a:lnTo>
                <a:lnTo>
                  <a:pt x="463826" y="53879"/>
                </a:lnTo>
                <a:lnTo>
                  <a:pt x="507417" y="37823"/>
                </a:lnTo>
                <a:lnTo>
                  <a:pt x="552242" y="24467"/>
                </a:lnTo>
                <a:lnTo>
                  <a:pt x="598203" y="13909"/>
                </a:lnTo>
                <a:lnTo>
                  <a:pt x="645202" y="6247"/>
                </a:lnTo>
                <a:lnTo>
                  <a:pt x="693141" y="1578"/>
                </a:lnTo>
                <a:lnTo>
                  <a:pt x="741922" y="0"/>
                </a:lnTo>
                <a:lnTo>
                  <a:pt x="872230" y="0"/>
                </a:lnTo>
                <a:lnTo>
                  <a:pt x="872230" y="844730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7692" y="7282977"/>
            <a:ext cx="861060" cy="1818639"/>
          </a:xfrm>
          <a:custGeom>
            <a:avLst/>
            <a:gdLst/>
            <a:ahLst/>
            <a:cxnLst/>
            <a:rect l="l" t="t" r="r" b="b"/>
            <a:pathLst>
              <a:path w="861059" h="1818640">
                <a:moveTo>
                  <a:pt x="860768" y="1818021"/>
                </a:moveTo>
                <a:lnTo>
                  <a:pt x="0" y="1818021"/>
                </a:lnTo>
                <a:lnTo>
                  <a:pt x="0" y="0"/>
                </a:lnTo>
                <a:lnTo>
                  <a:pt x="5196" y="0"/>
                </a:lnTo>
                <a:lnTo>
                  <a:pt x="53746" y="1354"/>
                </a:lnTo>
                <a:lnTo>
                  <a:pt x="101586" y="5369"/>
                </a:lnTo>
                <a:lnTo>
                  <a:pt x="148643" y="11972"/>
                </a:lnTo>
                <a:lnTo>
                  <a:pt x="194845" y="21092"/>
                </a:lnTo>
                <a:lnTo>
                  <a:pt x="240119" y="32655"/>
                </a:lnTo>
                <a:lnTo>
                  <a:pt x="284395" y="46590"/>
                </a:lnTo>
                <a:lnTo>
                  <a:pt x="327598" y="62825"/>
                </a:lnTo>
                <a:lnTo>
                  <a:pt x="369658" y="81287"/>
                </a:lnTo>
                <a:lnTo>
                  <a:pt x="410502" y="101904"/>
                </a:lnTo>
                <a:lnTo>
                  <a:pt x="450057" y="124604"/>
                </a:lnTo>
                <a:lnTo>
                  <a:pt x="488252" y="149314"/>
                </a:lnTo>
                <a:lnTo>
                  <a:pt x="525014" y="175962"/>
                </a:lnTo>
                <a:lnTo>
                  <a:pt x="560271" y="204477"/>
                </a:lnTo>
                <a:lnTo>
                  <a:pt x="593951" y="234786"/>
                </a:lnTo>
                <a:lnTo>
                  <a:pt x="625981" y="266816"/>
                </a:lnTo>
                <a:lnTo>
                  <a:pt x="656290" y="300496"/>
                </a:lnTo>
                <a:lnTo>
                  <a:pt x="684805" y="335753"/>
                </a:lnTo>
                <a:lnTo>
                  <a:pt x="711453" y="372515"/>
                </a:lnTo>
                <a:lnTo>
                  <a:pt x="736163" y="410710"/>
                </a:lnTo>
                <a:lnTo>
                  <a:pt x="758863" y="450265"/>
                </a:lnTo>
                <a:lnTo>
                  <a:pt x="779480" y="491109"/>
                </a:lnTo>
                <a:lnTo>
                  <a:pt x="797942" y="533169"/>
                </a:lnTo>
                <a:lnTo>
                  <a:pt x="814177" y="576372"/>
                </a:lnTo>
                <a:lnTo>
                  <a:pt x="828112" y="620647"/>
                </a:lnTo>
                <a:lnTo>
                  <a:pt x="839675" y="665922"/>
                </a:lnTo>
                <a:lnTo>
                  <a:pt x="848795" y="712124"/>
                </a:lnTo>
                <a:lnTo>
                  <a:pt x="855398" y="759181"/>
                </a:lnTo>
                <a:lnTo>
                  <a:pt x="859413" y="807020"/>
                </a:lnTo>
                <a:lnTo>
                  <a:pt x="860768" y="855570"/>
                </a:lnTo>
                <a:lnTo>
                  <a:pt x="860768" y="1818021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76167" y="8826790"/>
            <a:ext cx="782320" cy="1332865"/>
          </a:xfrm>
          <a:custGeom>
            <a:avLst/>
            <a:gdLst/>
            <a:ahLst/>
            <a:cxnLst/>
            <a:rect l="l" t="t" r="r" b="b"/>
            <a:pathLst>
              <a:path w="782319" h="1332865">
                <a:moveTo>
                  <a:pt x="781810" y="1332343"/>
                </a:moveTo>
                <a:lnTo>
                  <a:pt x="0" y="1332343"/>
                </a:lnTo>
                <a:lnTo>
                  <a:pt x="0" y="669283"/>
                </a:lnTo>
                <a:lnTo>
                  <a:pt x="1680" y="621485"/>
                </a:lnTo>
                <a:lnTo>
                  <a:pt x="6646" y="574595"/>
                </a:lnTo>
                <a:lnTo>
                  <a:pt x="14784" y="528725"/>
                </a:lnTo>
                <a:lnTo>
                  <a:pt x="25981" y="483988"/>
                </a:lnTo>
                <a:lnTo>
                  <a:pt x="40123" y="440499"/>
                </a:lnTo>
                <a:lnTo>
                  <a:pt x="57098" y="398369"/>
                </a:lnTo>
                <a:lnTo>
                  <a:pt x="76792" y="357713"/>
                </a:lnTo>
                <a:lnTo>
                  <a:pt x="99092" y="318643"/>
                </a:lnTo>
                <a:lnTo>
                  <a:pt x="123885" y="281273"/>
                </a:lnTo>
                <a:lnTo>
                  <a:pt x="151057" y="245716"/>
                </a:lnTo>
                <a:lnTo>
                  <a:pt x="180495" y="212086"/>
                </a:lnTo>
                <a:lnTo>
                  <a:pt x="212085" y="180495"/>
                </a:lnTo>
                <a:lnTo>
                  <a:pt x="245716" y="151057"/>
                </a:lnTo>
                <a:lnTo>
                  <a:pt x="281273" y="123885"/>
                </a:lnTo>
                <a:lnTo>
                  <a:pt x="318643" y="99092"/>
                </a:lnTo>
                <a:lnTo>
                  <a:pt x="357712" y="76792"/>
                </a:lnTo>
                <a:lnTo>
                  <a:pt x="398369" y="57098"/>
                </a:lnTo>
                <a:lnTo>
                  <a:pt x="440498" y="40123"/>
                </a:lnTo>
                <a:lnTo>
                  <a:pt x="483988" y="25981"/>
                </a:lnTo>
                <a:lnTo>
                  <a:pt x="528725" y="14784"/>
                </a:lnTo>
                <a:lnTo>
                  <a:pt x="574595" y="6646"/>
                </a:lnTo>
                <a:lnTo>
                  <a:pt x="621485" y="1680"/>
                </a:lnTo>
                <a:lnTo>
                  <a:pt x="669283" y="0"/>
                </a:lnTo>
                <a:lnTo>
                  <a:pt x="781810" y="0"/>
                </a:lnTo>
                <a:lnTo>
                  <a:pt x="781810" y="1332343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37692" y="5187512"/>
            <a:ext cx="861060" cy="855980"/>
          </a:xfrm>
          <a:custGeom>
            <a:avLst/>
            <a:gdLst/>
            <a:ahLst/>
            <a:cxnLst/>
            <a:rect l="l" t="t" r="r" b="b"/>
            <a:pathLst>
              <a:path w="861059" h="855979">
                <a:moveTo>
                  <a:pt x="860768" y="855578"/>
                </a:moveTo>
                <a:lnTo>
                  <a:pt x="699876" y="855578"/>
                </a:lnTo>
                <a:lnTo>
                  <a:pt x="651958" y="853964"/>
                </a:lnTo>
                <a:lnTo>
                  <a:pt x="604907" y="849189"/>
                </a:lnTo>
                <a:lnTo>
                  <a:pt x="558826" y="841359"/>
                </a:lnTo>
                <a:lnTo>
                  <a:pt x="513821" y="830578"/>
                </a:lnTo>
                <a:lnTo>
                  <a:pt x="469995" y="816950"/>
                </a:lnTo>
                <a:lnTo>
                  <a:pt x="427452" y="800578"/>
                </a:lnTo>
                <a:lnTo>
                  <a:pt x="386297" y="781569"/>
                </a:lnTo>
                <a:lnTo>
                  <a:pt x="346635" y="760025"/>
                </a:lnTo>
                <a:lnTo>
                  <a:pt x="308568" y="736050"/>
                </a:lnTo>
                <a:lnTo>
                  <a:pt x="272202" y="709750"/>
                </a:lnTo>
                <a:lnTo>
                  <a:pt x="237641" y="681229"/>
                </a:lnTo>
                <a:lnTo>
                  <a:pt x="204988" y="650589"/>
                </a:lnTo>
                <a:lnTo>
                  <a:pt x="174349" y="617937"/>
                </a:lnTo>
                <a:lnTo>
                  <a:pt x="145827" y="583376"/>
                </a:lnTo>
                <a:lnTo>
                  <a:pt x="119527" y="547010"/>
                </a:lnTo>
                <a:lnTo>
                  <a:pt x="95553" y="508943"/>
                </a:lnTo>
                <a:lnTo>
                  <a:pt x="74009" y="469280"/>
                </a:lnTo>
                <a:lnTo>
                  <a:pt x="54999" y="428126"/>
                </a:lnTo>
                <a:lnTo>
                  <a:pt x="38628" y="385583"/>
                </a:lnTo>
                <a:lnTo>
                  <a:pt x="25000" y="341757"/>
                </a:lnTo>
                <a:lnTo>
                  <a:pt x="14218" y="296752"/>
                </a:lnTo>
                <a:lnTo>
                  <a:pt x="6389" y="250671"/>
                </a:lnTo>
                <a:lnTo>
                  <a:pt x="1614" y="203620"/>
                </a:lnTo>
                <a:lnTo>
                  <a:pt x="0" y="155702"/>
                </a:lnTo>
                <a:lnTo>
                  <a:pt x="0" y="0"/>
                </a:lnTo>
                <a:lnTo>
                  <a:pt x="860768" y="0"/>
                </a:lnTo>
                <a:lnTo>
                  <a:pt x="860768" y="855578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37692" y="6254089"/>
            <a:ext cx="861060" cy="818515"/>
          </a:xfrm>
          <a:custGeom>
            <a:avLst/>
            <a:gdLst/>
            <a:ahLst/>
            <a:cxnLst/>
            <a:rect l="l" t="t" r="r" b="b"/>
            <a:pathLst>
              <a:path w="861059" h="818515">
                <a:moveTo>
                  <a:pt x="860768" y="817889"/>
                </a:moveTo>
                <a:lnTo>
                  <a:pt x="0" y="817889"/>
                </a:lnTo>
                <a:lnTo>
                  <a:pt x="0" y="684286"/>
                </a:lnTo>
                <a:lnTo>
                  <a:pt x="1718" y="635417"/>
                </a:lnTo>
                <a:lnTo>
                  <a:pt x="6795" y="587476"/>
                </a:lnTo>
                <a:lnTo>
                  <a:pt x="15115" y="540577"/>
                </a:lnTo>
                <a:lnTo>
                  <a:pt x="26563" y="494838"/>
                </a:lnTo>
                <a:lnTo>
                  <a:pt x="41023" y="450373"/>
                </a:lnTo>
                <a:lnTo>
                  <a:pt x="58378" y="407299"/>
                </a:lnTo>
                <a:lnTo>
                  <a:pt x="78514" y="365732"/>
                </a:lnTo>
                <a:lnTo>
                  <a:pt x="101314" y="325786"/>
                </a:lnTo>
                <a:lnTo>
                  <a:pt x="126662" y="287578"/>
                </a:lnTo>
                <a:lnTo>
                  <a:pt x="154443" y="251224"/>
                </a:lnTo>
                <a:lnTo>
                  <a:pt x="184541" y="216840"/>
                </a:lnTo>
                <a:lnTo>
                  <a:pt x="216840" y="184541"/>
                </a:lnTo>
                <a:lnTo>
                  <a:pt x="251224" y="154443"/>
                </a:lnTo>
                <a:lnTo>
                  <a:pt x="287578" y="126662"/>
                </a:lnTo>
                <a:lnTo>
                  <a:pt x="325786" y="101314"/>
                </a:lnTo>
                <a:lnTo>
                  <a:pt x="365732" y="78514"/>
                </a:lnTo>
                <a:lnTo>
                  <a:pt x="407299" y="58378"/>
                </a:lnTo>
                <a:lnTo>
                  <a:pt x="450373" y="41023"/>
                </a:lnTo>
                <a:lnTo>
                  <a:pt x="494838" y="26563"/>
                </a:lnTo>
                <a:lnTo>
                  <a:pt x="540577" y="15115"/>
                </a:lnTo>
                <a:lnTo>
                  <a:pt x="587476" y="6795"/>
                </a:lnTo>
                <a:lnTo>
                  <a:pt x="635417" y="1718"/>
                </a:lnTo>
                <a:lnTo>
                  <a:pt x="684286" y="0"/>
                </a:lnTo>
                <a:lnTo>
                  <a:pt x="860768" y="0"/>
                </a:lnTo>
                <a:lnTo>
                  <a:pt x="860768" y="817889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86707" y="4112114"/>
            <a:ext cx="1165225" cy="1913255"/>
          </a:xfrm>
          <a:custGeom>
            <a:avLst/>
            <a:gdLst/>
            <a:ahLst/>
            <a:cxnLst/>
            <a:rect l="l" t="t" r="r" b="b"/>
            <a:pathLst>
              <a:path w="1165225" h="1913254">
                <a:moveTo>
                  <a:pt x="66100" y="1913228"/>
                </a:moveTo>
                <a:lnTo>
                  <a:pt x="0" y="1913228"/>
                </a:lnTo>
                <a:lnTo>
                  <a:pt x="0" y="0"/>
                </a:lnTo>
                <a:lnTo>
                  <a:pt x="1165179" y="0"/>
                </a:lnTo>
                <a:lnTo>
                  <a:pt x="1165179" y="814149"/>
                </a:lnTo>
                <a:lnTo>
                  <a:pt x="1164164" y="861825"/>
                </a:lnTo>
                <a:lnTo>
                  <a:pt x="1161145" y="908982"/>
                </a:lnTo>
                <a:lnTo>
                  <a:pt x="1156164" y="955579"/>
                </a:lnTo>
                <a:lnTo>
                  <a:pt x="1149262" y="1001574"/>
                </a:lnTo>
                <a:lnTo>
                  <a:pt x="1140480" y="1046928"/>
                </a:lnTo>
                <a:lnTo>
                  <a:pt x="1129860" y="1091597"/>
                </a:lnTo>
                <a:lnTo>
                  <a:pt x="1117443" y="1135541"/>
                </a:lnTo>
                <a:lnTo>
                  <a:pt x="1103270" y="1178720"/>
                </a:lnTo>
                <a:lnTo>
                  <a:pt x="1087382" y="1221090"/>
                </a:lnTo>
                <a:lnTo>
                  <a:pt x="1069821" y="1262612"/>
                </a:lnTo>
                <a:lnTo>
                  <a:pt x="1050627" y="1303245"/>
                </a:lnTo>
                <a:lnTo>
                  <a:pt x="1029843" y="1342946"/>
                </a:lnTo>
                <a:lnTo>
                  <a:pt x="1007508" y="1381674"/>
                </a:lnTo>
                <a:lnTo>
                  <a:pt x="983665" y="1419389"/>
                </a:lnTo>
                <a:lnTo>
                  <a:pt x="958355" y="1456049"/>
                </a:lnTo>
                <a:lnTo>
                  <a:pt x="931619" y="1491613"/>
                </a:lnTo>
                <a:lnTo>
                  <a:pt x="903498" y="1526039"/>
                </a:lnTo>
                <a:lnTo>
                  <a:pt x="874033" y="1559287"/>
                </a:lnTo>
                <a:lnTo>
                  <a:pt x="843266" y="1591315"/>
                </a:lnTo>
                <a:lnTo>
                  <a:pt x="811238" y="1622082"/>
                </a:lnTo>
                <a:lnTo>
                  <a:pt x="777991" y="1651547"/>
                </a:lnTo>
                <a:lnTo>
                  <a:pt x="743564" y="1679668"/>
                </a:lnTo>
                <a:lnTo>
                  <a:pt x="708000" y="1706404"/>
                </a:lnTo>
                <a:lnTo>
                  <a:pt x="671340" y="1731714"/>
                </a:lnTo>
                <a:lnTo>
                  <a:pt x="633625" y="1755557"/>
                </a:lnTo>
                <a:lnTo>
                  <a:pt x="594897" y="1777891"/>
                </a:lnTo>
                <a:lnTo>
                  <a:pt x="555196" y="1798676"/>
                </a:lnTo>
                <a:lnTo>
                  <a:pt x="514564" y="1817870"/>
                </a:lnTo>
                <a:lnTo>
                  <a:pt x="473042" y="1835431"/>
                </a:lnTo>
                <a:lnTo>
                  <a:pt x="430671" y="1851319"/>
                </a:lnTo>
                <a:lnTo>
                  <a:pt x="387493" y="1865492"/>
                </a:lnTo>
                <a:lnTo>
                  <a:pt x="343548" y="1877909"/>
                </a:lnTo>
                <a:lnTo>
                  <a:pt x="298879" y="1888529"/>
                </a:lnTo>
                <a:lnTo>
                  <a:pt x="253526" y="1897311"/>
                </a:lnTo>
                <a:lnTo>
                  <a:pt x="207530" y="1904213"/>
                </a:lnTo>
                <a:lnTo>
                  <a:pt x="160933" y="1909194"/>
                </a:lnTo>
                <a:lnTo>
                  <a:pt x="113776" y="1912213"/>
                </a:lnTo>
                <a:lnTo>
                  <a:pt x="66100" y="1913228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62885" y="4112114"/>
            <a:ext cx="1036955" cy="1913255"/>
          </a:xfrm>
          <a:custGeom>
            <a:avLst/>
            <a:gdLst/>
            <a:ahLst/>
            <a:cxnLst/>
            <a:rect l="l" t="t" r="r" b="b"/>
            <a:pathLst>
              <a:path w="1036955" h="1913254">
                <a:moveTo>
                  <a:pt x="1036729" y="1913228"/>
                </a:moveTo>
                <a:lnTo>
                  <a:pt x="987925" y="1912100"/>
                </a:lnTo>
                <a:lnTo>
                  <a:pt x="939702" y="1908748"/>
                </a:lnTo>
                <a:lnTo>
                  <a:pt x="892110" y="1903222"/>
                </a:lnTo>
                <a:lnTo>
                  <a:pt x="845198" y="1895572"/>
                </a:lnTo>
                <a:lnTo>
                  <a:pt x="799016" y="1885847"/>
                </a:lnTo>
                <a:lnTo>
                  <a:pt x="753614" y="1874099"/>
                </a:lnTo>
                <a:lnTo>
                  <a:pt x="709042" y="1860375"/>
                </a:lnTo>
                <a:lnTo>
                  <a:pt x="665349" y="1844726"/>
                </a:lnTo>
                <a:lnTo>
                  <a:pt x="622586" y="1827203"/>
                </a:lnTo>
                <a:lnTo>
                  <a:pt x="580801" y="1807854"/>
                </a:lnTo>
                <a:lnTo>
                  <a:pt x="540046" y="1786729"/>
                </a:lnTo>
                <a:lnTo>
                  <a:pt x="500369" y="1763879"/>
                </a:lnTo>
                <a:lnTo>
                  <a:pt x="461820" y="1739352"/>
                </a:lnTo>
                <a:lnTo>
                  <a:pt x="424450" y="1713200"/>
                </a:lnTo>
                <a:lnTo>
                  <a:pt x="388307" y="1685470"/>
                </a:lnTo>
                <a:lnTo>
                  <a:pt x="353443" y="1656215"/>
                </a:lnTo>
                <a:lnTo>
                  <a:pt x="319906" y="1625482"/>
                </a:lnTo>
                <a:lnTo>
                  <a:pt x="287746" y="1593322"/>
                </a:lnTo>
                <a:lnTo>
                  <a:pt x="257013" y="1559785"/>
                </a:lnTo>
                <a:lnTo>
                  <a:pt x="227757" y="1524920"/>
                </a:lnTo>
                <a:lnTo>
                  <a:pt x="200028" y="1488778"/>
                </a:lnTo>
                <a:lnTo>
                  <a:pt x="173875" y="1451407"/>
                </a:lnTo>
                <a:lnTo>
                  <a:pt x="149349" y="1412859"/>
                </a:lnTo>
                <a:lnTo>
                  <a:pt x="126498" y="1373182"/>
                </a:lnTo>
                <a:lnTo>
                  <a:pt x="105374" y="1332426"/>
                </a:lnTo>
                <a:lnTo>
                  <a:pt x="86025" y="1290642"/>
                </a:lnTo>
                <a:lnTo>
                  <a:pt x="68501" y="1247878"/>
                </a:lnTo>
                <a:lnTo>
                  <a:pt x="52853" y="1204185"/>
                </a:lnTo>
                <a:lnTo>
                  <a:pt x="39129" y="1159613"/>
                </a:lnTo>
                <a:lnTo>
                  <a:pt x="27380" y="1114211"/>
                </a:lnTo>
                <a:lnTo>
                  <a:pt x="17656" y="1068030"/>
                </a:lnTo>
                <a:lnTo>
                  <a:pt x="10006" y="1021118"/>
                </a:lnTo>
                <a:lnTo>
                  <a:pt x="4480" y="973525"/>
                </a:lnTo>
                <a:lnTo>
                  <a:pt x="1128" y="925302"/>
                </a:lnTo>
                <a:lnTo>
                  <a:pt x="0" y="876499"/>
                </a:lnTo>
                <a:lnTo>
                  <a:pt x="0" y="0"/>
                </a:lnTo>
                <a:lnTo>
                  <a:pt x="1036730" y="0"/>
                </a:lnTo>
                <a:lnTo>
                  <a:pt x="1036729" y="1913228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33986" y="1159995"/>
            <a:ext cx="1164590" cy="1387475"/>
          </a:xfrm>
          <a:custGeom>
            <a:avLst/>
            <a:gdLst/>
            <a:ahLst/>
            <a:cxnLst/>
            <a:rect l="l" t="t" r="r" b="b"/>
            <a:pathLst>
              <a:path w="1164590" h="1387475">
                <a:moveTo>
                  <a:pt x="1164472" y="1387379"/>
                </a:moveTo>
                <a:lnTo>
                  <a:pt x="1116472" y="1386407"/>
                </a:lnTo>
                <a:lnTo>
                  <a:pt x="1068967" y="1383519"/>
                </a:lnTo>
                <a:lnTo>
                  <a:pt x="1021993" y="1378749"/>
                </a:lnTo>
                <a:lnTo>
                  <a:pt x="975588" y="1372138"/>
                </a:lnTo>
                <a:lnTo>
                  <a:pt x="929790" y="1363721"/>
                </a:lnTo>
                <a:lnTo>
                  <a:pt x="884635" y="1353536"/>
                </a:lnTo>
                <a:lnTo>
                  <a:pt x="840162" y="1341621"/>
                </a:lnTo>
                <a:lnTo>
                  <a:pt x="796408" y="1328013"/>
                </a:lnTo>
                <a:lnTo>
                  <a:pt x="753410" y="1312750"/>
                </a:lnTo>
                <a:lnTo>
                  <a:pt x="711206" y="1295869"/>
                </a:lnTo>
                <a:lnTo>
                  <a:pt x="669834" y="1277407"/>
                </a:lnTo>
                <a:lnTo>
                  <a:pt x="629329" y="1257403"/>
                </a:lnTo>
                <a:lnTo>
                  <a:pt x="589732" y="1235892"/>
                </a:lnTo>
                <a:lnTo>
                  <a:pt x="551077" y="1212914"/>
                </a:lnTo>
                <a:lnTo>
                  <a:pt x="513404" y="1188505"/>
                </a:lnTo>
                <a:lnTo>
                  <a:pt x="476749" y="1162703"/>
                </a:lnTo>
                <a:lnTo>
                  <a:pt x="441151" y="1135546"/>
                </a:lnTo>
                <a:lnTo>
                  <a:pt x="406646" y="1107070"/>
                </a:lnTo>
                <a:lnTo>
                  <a:pt x="373271" y="1077313"/>
                </a:lnTo>
                <a:lnTo>
                  <a:pt x="341065" y="1046313"/>
                </a:lnTo>
                <a:lnTo>
                  <a:pt x="310065" y="1014107"/>
                </a:lnTo>
                <a:lnTo>
                  <a:pt x="280309" y="980733"/>
                </a:lnTo>
                <a:lnTo>
                  <a:pt x="251833" y="946228"/>
                </a:lnTo>
                <a:lnTo>
                  <a:pt x="224675" y="910629"/>
                </a:lnTo>
                <a:lnTo>
                  <a:pt x="198873" y="873974"/>
                </a:lnTo>
                <a:lnTo>
                  <a:pt x="174464" y="836301"/>
                </a:lnTo>
                <a:lnTo>
                  <a:pt x="151486" y="797647"/>
                </a:lnTo>
                <a:lnTo>
                  <a:pt x="129976" y="758049"/>
                </a:lnTo>
                <a:lnTo>
                  <a:pt x="109971" y="717545"/>
                </a:lnTo>
                <a:lnTo>
                  <a:pt x="91509" y="676172"/>
                </a:lnTo>
                <a:lnTo>
                  <a:pt x="74628" y="633968"/>
                </a:lnTo>
                <a:lnTo>
                  <a:pt x="59365" y="590970"/>
                </a:lnTo>
                <a:lnTo>
                  <a:pt x="45757" y="547216"/>
                </a:lnTo>
                <a:lnTo>
                  <a:pt x="33842" y="502743"/>
                </a:lnTo>
                <a:lnTo>
                  <a:pt x="23657" y="457589"/>
                </a:lnTo>
                <a:lnTo>
                  <a:pt x="15240" y="411790"/>
                </a:lnTo>
                <a:lnTo>
                  <a:pt x="8629" y="365386"/>
                </a:lnTo>
                <a:lnTo>
                  <a:pt x="3860" y="318412"/>
                </a:lnTo>
                <a:lnTo>
                  <a:pt x="971" y="270906"/>
                </a:lnTo>
                <a:lnTo>
                  <a:pt x="0" y="222907"/>
                </a:lnTo>
                <a:lnTo>
                  <a:pt x="0" y="0"/>
                </a:lnTo>
                <a:lnTo>
                  <a:pt x="1164472" y="0"/>
                </a:lnTo>
                <a:lnTo>
                  <a:pt x="1164472" y="1387379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62885" y="2758373"/>
            <a:ext cx="1387475" cy="1141095"/>
          </a:xfrm>
          <a:custGeom>
            <a:avLst/>
            <a:gdLst/>
            <a:ahLst/>
            <a:cxnLst/>
            <a:rect l="l" t="t" r="r" b="b"/>
            <a:pathLst>
              <a:path w="1387475" h="1141095">
                <a:moveTo>
                  <a:pt x="246808" y="1140571"/>
                </a:moveTo>
                <a:lnTo>
                  <a:pt x="0" y="1140571"/>
                </a:lnTo>
                <a:lnTo>
                  <a:pt x="0" y="0"/>
                </a:lnTo>
                <a:lnTo>
                  <a:pt x="1387379" y="0"/>
                </a:lnTo>
                <a:lnTo>
                  <a:pt x="1386378" y="48214"/>
                </a:lnTo>
                <a:lnTo>
                  <a:pt x="1383403" y="95918"/>
                </a:lnTo>
                <a:lnTo>
                  <a:pt x="1378492" y="143071"/>
                </a:lnTo>
                <a:lnTo>
                  <a:pt x="1371686" y="189636"/>
                </a:lnTo>
                <a:lnTo>
                  <a:pt x="1363023" y="235572"/>
                </a:lnTo>
                <a:lnTo>
                  <a:pt x="1352545" y="280839"/>
                </a:lnTo>
                <a:lnTo>
                  <a:pt x="1340289" y="325398"/>
                </a:lnTo>
                <a:lnTo>
                  <a:pt x="1326296" y="369210"/>
                </a:lnTo>
                <a:lnTo>
                  <a:pt x="1310605" y="412234"/>
                </a:lnTo>
                <a:lnTo>
                  <a:pt x="1293257" y="454432"/>
                </a:lnTo>
                <a:lnTo>
                  <a:pt x="1274289" y="495763"/>
                </a:lnTo>
                <a:lnTo>
                  <a:pt x="1253743" y="536189"/>
                </a:lnTo>
                <a:lnTo>
                  <a:pt x="1231657" y="575669"/>
                </a:lnTo>
                <a:lnTo>
                  <a:pt x="1208072" y="614163"/>
                </a:lnTo>
                <a:lnTo>
                  <a:pt x="1183026" y="651633"/>
                </a:lnTo>
                <a:lnTo>
                  <a:pt x="1156560" y="688039"/>
                </a:lnTo>
                <a:lnTo>
                  <a:pt x="1128713" y="723341"/>
                </a:lnTo>
                <a:lnTo>
                  <a:pt x="1099525" y="757499"/>
                </a:lnTo>
                <a:lnTo>
                  <a:pt x="1069034" y="790474"/>
                </a:lnTo>
                <a:lnTo>
                  <a:pt x="1037282" y="822227"/>
                </a:lnTo>
                <a:lnTo>
                  <a:pt x="1004306" y="852717"/>
                </a:lnTo>
                <a:lnTo>
                  <a:pt x="970148" y="881906"/>
                </a:lnTo>
                <a:lnTo>
                  <a:pt x="934846" y="909753"/>
                </a:lnTo>
                <a:lnTo>
                  <a:pt x="898441" y="936219"/>
                </a:lnTo>
                <a:lnTo>
                  <a:pt x="860971" y="961265"/>
                </a:lnTo>
                <a:lnTo>
                  <a:pt x="822476" y="984850"/>
                </a:lnTo>
                <a:lnTo>
                  <a:pt x="782996" y="1006936"/>
                </a:lnTo>
                <a:lnTo>
                  <a:pt x="742571" y="1027482"/>
                </a:lnTo>
                <a:lnTo>
                  <a:pt x="701239" y="1046449"/>
                </a:lnTo>
                <a:lnTo>
                  <a:pt x="659042" y="1063798"/>
                </a:lnTo>
                <a:lnTo>
                  <a:pt x="616017" y="1079489"/>
                </a:lnTo>
                <a:lnTo>
                  <a:pt x="572205" y="1093482"/>
                </a:lnTo>
                <a:lnTo>
                  <a:pt x="527646" y="1105737"/>
                </a:lnTo>
                <a:lnTo>
                  <a:pt x="482379" y="1116216"/>
                </a:lnTo>
                <a:lnTo>
                  <a:pt x="436443" y="1124878"/>
                </a:lnTo>
                <a:lnTo>
                  <a:pt x="389879" y="1131685"/>
                </a:lnTo>
                <a:lnTo>
                  <a:pt x="342725" y="1136595"/>
                </a:lnTo>
                <a:lnTo>
                  <a:pt x="295021" y="1139571"/>
                </a:lnTo>
                <a:lnTo>
                  <a:pt x="246808" y="1140571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57887" y="2758373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4" h="1141095">
                <a:moveTo>
                  <a:pt x="1140571" y="1140571"/>
                </a:moveTo>
                <a:lnTo>
                  <a:pt x="1033484" y="1140571"/>
                </a:lnTo>
                <a:lnTo>
                  <a:pt x="984833" y="1139446"/>
                </a:lnTo>
                <a:lnTo>
                  <a:pt x="936761" y="1136105"/>
                </a:lnTo>
                <a:lnTo>
                  <a:pt x="889318" y="1130596"/>
                </a:lnTo>
                <a:lnTo>
                  <a:pt x="842553" y="1122970"/>
                </a:lnTo>
                <a:lnTo>
                  <a:pt x="796515" y="1113276"/>
                </a:lnTo>
                <a:lnTo>
                  <a:pt x="751256" y="1101564"/>
                </a:lnTo>
                <a:lnTo>
                  <a:pt x="706823" y="1087884"/>
                </a:lnTo>
                <a:lnTo>
                  <a:pt x="663267" y="1072284"/>
                </a:lnTo>
                <a:lnTo>
                  <a:pt x="620637" y="1054815"/>
                </a:lnTo>
                <a:lnTo>
                  <a:pt x="578984" y="1035527"/>
                </a:lnTo>
                <a:lnTo>
                  <a:pt x="538356" y="1014468"/>
                </a:lnTo>
                <a:lnTo>
                  <a:pt x="498803" y="991689"/>
                </a:lnTo>
                <a:lnTo>
                  <a:pt x="460375" y="967240"/>
                </a:lnTo>
                <a:lnTo>
                  <a:pt x="423121" y="941169"/>
                </a:lnTo>
                <a:lnTo>
                  <a:pt x="387092" y="913526"/>
                </a:lnTo>
                <a:lnTo>
                  <a:pt x="352337" y="884362"/>
                </a:lnTo>
                <a:lnTo>
                  <a:pt x="318904" y="853726"/>
                </a:lnTo>
                <a:lnTo>
                  <a:pt x="286845" y="821666"/>
                </a:lnTo>
                <a:lnTo>
                  <a:pt x="256209" y="788234"/>
                </a:lnTo>
                <a:lnTo>
                  <a:pt x="227044" y="753479"/>
                </a:lnTo>
                <a:lnTo>
                  <a:pt x="199402" y="717449"/>
                </a:lnTo>
                <a:lnTo>
                  <a:pt x="173331" y="680196"/>
                </a:lnTo>
                <a:lnTo>
                  <a:pt x="148881" y="641768"/>
                </a:lnTo>
                <a:lnTo>
                  <a:pt x="126103" y="602215"/>
                </a:lnTo>
                <a:lnTo>
                  <a:pt x="105044" y="561587"/>
                </a:lnTo>
                <a:lnTo>
                  <a:pt x="85756" y="519934"/>
                </a:lnTo>
                <a:lnTo>
                  <a:pt x="68287" y="477304"/>
                </a:lnTo>
                <a:lnTo>
                  <a:pt x="52687" y="433748"/>
                </a:lnTo>
                <a:lnTo>
                  <a:pt x="39007" y="389315"/>
                </a:lnTo>
                <a:lnTo>
                  <a:pt x="27295" y="344056"/>
                </a:lnTo>
                <a:lnTo>
                  <a:pt x="17601" y="298018"/>
                </a:lnTo>
                <a:lnTo>
                  <a:pt x="9975" y="251253"/>
                </a:lnTo>
                <a:lnTo>
                  <a:pt x="4466" y="203810"/>
                </a:lnTo>
                <a:lnTo>
                  <a:pt x="1124" y="155738"/>
                </a:lnTo>
                <a:lnTo>
                  <a:pt x="0" y="107087"/>
                </a:lnTo>
                <a:lnTo>
                  <a:pt x="0" y="0"/>
                </a:lnTo>
                <a:lnTo>
                  <a:pt x="1140571" y="0"/>
                </a:lnTo>
                <a:lnTo>
                  <a:pt x="1140571" y="1140571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61261" y="1959184"/>
            <a:ext cx="664210" cy="588645"/>
          </a:xfrm>
          <a:custGeom>
            <a:avLst/>
            <a:gdLst/>
            <a:ahLst/>
            <a:cxnLst/>
            <a:rect l="l" t="t" r="r" b="b"/>
            <a:pathLst>
              <a:path w="664209" h="588644">
                <a:moveTo>
                  <a:pt x="663723" y="588189"/>
                </a:moveTo>
                <a:lnTo>
                  <a:pt x="0" y="588190"/>
                </a:lnTo>
                <a:lnTo>
                  <a:pt x="0" y="0"/>
                </a:lnTo>
                <a:lnTo>
                  <a:pt x="75533" y="0"/>
                </a:lnTo>
                <a:lnTo>
                  <a:pt x="123774" y="1949"/>
                </a:lnTo>
                <a:lnTo>
                  <a:pt x="170941" y="7698"/>
                </a:lnTo>
                <a:lnTo>
                  <a:pt x="216882" y="17094"/>
                </a:lnTo>
                <a:lnTo>
                  <a:pt x="261447" y="29986"/>
                </a:lnTo>
                <a:lnTo>
                  <a:pt x="304483" y="46222"/>
                </a:lnTo>
                <a:lnTo>
                  <a:pt x="345841" y="65652"/>
                </a:lnTo>
                <a:lnTo>
                  <a:pt x="385367" y="88124"/>
                </a:lnTo>
                <a:lnTo>
                  <a:pt x="422911" y="113486"/>
                </a:lnTo>
                <a:lnTo>
                  <a:pt x="458321" y="141587"/>
                </a:lnTo>
                <a:lnTo>
                  <a:pt x="491447" y="172276"/>
                </a:lnTo>
                <a:lnTo>
                  <a:pt x="522136" y="205402"/>
                </a:lnTo>
                <a:lnTo>
                  <a:pt x="550237" y="240812"/>
                </a:lnTo>
                <a:lnTo>
                  <a:pt x="575599" y="278356"/>
                </a:lnTo>
                <a:lnTo>
                  <a:pt x="598071" y="317882"/>
                </a:lnTo>
                <a:lnTo>
                  <a:pt x="617500" y="359239"/>
                </a:lnTo>
                <a:lnTo>
                  <a:pt x="633737" y="402276"/>
                </a:lnTo>
                <a:lnTo>
                  <a:pt x="646629" y="446841"/>
                </a:lnTo>
                <a:lnTo>
                  <a:pt x="656025" y="492782"/>
                </a:lnTo>
                <a:lnTo>
                  <a:pt x="661774" y="539949"/>
                </a:lnTo>
                <a:lnTo>
                  <a:pt x="663723" y="588189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86707" y="1159995"/>
            <a:ext cx="1165225" cy="1387475"/>
          </a:xfrm>
          <a:custGeom>
            <a:avLst/>
            <a:gdLst/>
            <a:ahLst/>
            <a:cxnLst/>
            <a:rect l="l" t="t" r="r" b="b"/>
            <a:pathLst>
              <a:path w="1165225" h="1387475">
                <a:moveTo>
                  <a:pt x="1165179" y="1387379"/>
                </a:moveTo>
                <a:lnTo>
                  <a:pt x="1117150" y="1386407"/>
                </a:lnTo>
                <a:lnTo>
                  <a:pt x="1069615" y="1383516"/>
                </a:lnTo>
                <a:lnTo>
                  <a:pt x="1022613" y="1378744"/>
                </a:lnTo>
                <a:lnTo>
                  <a:pt x="976180" y="1372129"/>
                </a:lnTo>
                <a:lnTo>
                  <a:pt x="930354" y="1363706"/>
                </a:lnTo>
                <a:lnTo>
                  <a:pt x="885172" y="1353516"/>
                </a:lnTo>
                <a:lnTo>
                  <a:pt x="840672" y="1341593"/>
                </a:lnTo>
                <a:lnTo>
                  <a:pt x="796892" y="1327977"/>
                </a:lnTo>
                <a:lnTo>
                  <a:pt x="753868" y="1312705"/>
                </a:lnTo>
                <a:lnTo>
                  <a:pt x="711638" y="1295813"/>
                </a:lnTo>
                <a:lnTo>
                  <a:pt x="670240" y="1277340"/>
                </a:lnTo>
                <a:lnTo>
                  <a:pt x="629711" y="1257324"/>
                </a:lnTo>
                <a:lnTo>
                  <a:pt x="590089" y="1235800"/>
                </a:lnTo>
                <a:lnTo>
                  <a:pt x="551412" y="1212808"/>
                </a:lnTo>
                <a:lnTo>
                  <a:pt x="513716" y="1188385"/>
                </a:lnTo>
                <a:lnTo>
                  <a:pt x="477039" y="1162567"/>
                </a:lnTo>
                <a:lnTo>
                  <a:pt x="441418" y="1135393"/>
                </a:lnTo>
                <a:lnTo>
                  <a:pt x="406892" y="1106899"/>
                </a:lnTo>
                <a:lnTo>
                  <a:pt x="373498" y="1077125"/>
                </a:lnTo>
                <a:lnTo>
                  <a:pt x="341272" y="1046106"/>
                </a:lnTo>
                <a:lnTo>
                  <a:pt x="310254" y="1013880"/>
                </a:lnTo>
                <a:lnTo>
                  <a:pt x="280479" y="980486"/>
                </a:lnTo>
                <a:lnTo>
                  <a:pt x="251986" y="945960"/>
                </a:lnTo>
                <a:lnTo>
                  <a:pt x="224811" y="910340"/>
                </a:lnTo>
                <a:lnTo>
                  <a:pt x="198994" y="873663"/>
                </a:lnTo>
                <a:lnTo>
                  <a:pt x="174570" y="835967"/>
                </a:lnTo>
                <a:lnTo>
                  <a:pt x="151578" y="797289"/>
                </a:lnTo>
                <a:lnTo>
                  <a:pt x="130055" y="757667"/>
                </a:lnTo>
                <a:lnTo>
                  <a:pt x="110038" y="717138"/>
                </a:lnTo>
                <a:lnTo>
                  <a:pt x="91565" y="675740"/>
                </a:lnTo>
                <a:lnTo>
                  <a:pt x="74674" y="633511"/>
                </a:lnTo>
                <a:lnTo>
                  <a:pt x="59401" y="590487"/>
                </a:lnTo>
                <a:lnTo>
                  <a:pt x="45785" y="546706"/>
                </a:lnTo>
                <a:lnTo>
                  <a:pt x="33863" y="502206"/>
                </a:lnTo>
                <a:lnTo>
                  <a:pt x="23672" y="457024"/>
                </a:lnTo>
                <a:lnTo>
                  <a:pt x="15250" y="411198"/>
                </a:lnTo>
                <a:lnTo>
                  <a:pt x="8634" y="364765"/>
                </a:lnTo>
                <a:lnTo>
                  <a:pt x="3862" y="317763"/>
                </a:lnTo>
                <a:lnTo>
                  <a:pt x="971" y="270229"/>
                </a:lnTo>
                <a:lnTo>
                  <a:pt x="0" y="222200"/>
                </a:lnTo>
                <a:lnTo>
                  <a:pt x="0" y="0"/>
                </a:lnTo>
                <a:lnTo>
                  <a:pt x="1165179" y="0"/>
                </a:lnTo>
                <a:lnTo>
                  <a:pt x="1165179" y="1387379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61261" y="1159995"/>
            <a:ext cx="664210" cy="588645"/>
          </a:xfrm>
          <a:custGeom>
            <a:avLst/>
            <a:gdLst/>
            <a:ahLst/>
            <a:cxnLst/>
            <a:rect l="l" t="t" r="r" b="b"/>
            <a:pathLst>
              <a:path w="664209" h="588644">
                <a:moveTo>
                  <a:pt x="75533" y="588190"/>
                </a:moveTo>
                <a:lnTo>
                  <a:pt x="0" y="588190"/>
                </a:lnTo>
                <a:lnTo>
                  <a:pt x="0" y="0"/>
                </a:lnTo>
                <a:lnTo>
                  <a:pt x="663723" y="0"/>
                </a:lnTo>
                <a:lnTo>
                  <a:pt x="661774" y="48241"/>
                </a:lnTo>
                <a:lnTo>
                  <a:pt x="656025" y="95408"/>
                </a:lnTo>
                <a:lnTo>
                  <a:pt x="646629" y="141349"/>
                </a:lnTo>
                <a:lnTo>
                  <a:pt x="633737" y="185914"/>
                </a:lnTo>
                <a:lnTo>
                  <a:pt x="617500" y="228950"/>
                </a:lnTo>
                <a:lnTo>
                  <a:pt x="598071" y="270307"/>
                </a:lnTo>
                <a:lnTo>
                  <a:pt x="575599" y="309833"/>
                </a:lnTo>
                <a:lnTo>
                  <a:pt x="550237" y="347377"/>
                </a:lnTo>
                <a:lnTo>
                  <a:pt x="522136" y="382788"/>
                </a:lnTo>
                <a:lnTo>
                  <a:pt x="491447" y="415913"/>
                </a:lnTo>
                <a:lnTo>
                  <a:pt x="458321" y="446602"/>
                </a:lnTo>
                <a:lnTo>
                  <a:pt x="422911" y="474704"/>
                </a:lnTo>
                <a:lnTo>
                  <a:pt x="385367" y="500066"/>
                </a:lnTo>
                <a:lnTo>
                  <a:pt x="345841" y="522537"/>
                </a:lnTo>
                <a:lnTo>
                  <a:pt x="304483" y="541967"/>
                </a:lnTo>
                <a:lnTo>
                  <a:pt x="261447" y="558204"/>
                </a:lnTo>
                <a:lnTo>
                  <a:pt x="216882" y="571096"/>
                </a:lnTo>
                <a:lnTo>
                  <a:pt x="170941" y="580492"/>
                </a:lnTo>
                <a:lnTo>
                  <a:pt x="123774" y="586240"/>
                </a:lnTo>
                <a:lnTo>
                  <a:pt x="75533" y="588190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36346" y="9311995"/>
            <a:ext cx="862330" cy="847725"/>
          </a:xfrm>
          <a:custGeom>
            <a:avLst/>
            <a:gdLst/>
            <a:ahLst/>
            <a:cxnLst/>
            <a:rect l="l" t="t" r="r" b="b"/>
            <a:pathLst>
              <a:path w="862330" h="847725">
                <a:moveTo>
                  <a:pt x="438543" y="847138"/>
                </a:moveTo>
                <a:lnTo>
                  <a:pt x="423568" y="847138"/>
                </a:lnTo>
                <a:lnTo>
                  <a:pt x="374171" y="844288"/>
                </a:lnTo>
                <a:lnTo>
                  <a:pt x="326448" y="835951"/>
                </a:lnTo>
                <a:lnTo>
                  <a:pt x="280716" y="822444"/>
                </a:lnTo>
                <a:lnTo>
                  <a:pt x="237294" y="804086"/>
                </a:lnTo>
                <a:lnTo>
                  <a:pt x="196498" y="781193"/>
                </a:lnTo>
                <a:lnTo>
                  <a:pt x="158648" y="754085"/>
                </a:lnTo>
                <a:lnTo>
                  <a:pt x="124060" y="723077"/>
                </a:lnTo>
                <a:lnTo>
                  <a:pt x="93053" y="688490"/>
                </a:lnTo>
                <a:lnTo>
                  <a:pt x="65944" y="650639"/>
                </a:lnTo>
                <a:lnTo>
                  <a:pt x="43052" y="609844"/>
                </a:lnTo>
                <a:lnTo>
                  <a:pt x="24693" y="566422"/>
                </a:lnTo>
                <a:lnTo>
                  <a:pt x="11186" y="520690"/>
                </a:lnTo>
                <a:lnTo>
                  <a:pt x="2849" y="472966"/>
                </a:lnTo>
                <a:lnTo>
                  <a:pt x="0" y="423569"/>
                </a:lnTo>
                <a:lnTo>
                  <a:pt x="2849" y="374171"/>
                </a:lnTo>
                <a:lnTo>
                  <a:pt x="11186" y="326448"/>
                </a:lnTo>
                <a:lnTo>
                  <a:pt x="24693" y="280716"/>
                </a:lnTo>
                <a:lnTo>
                  <a:pt x="43052" y="237294"/>
                </a:lnTo>
                <a:lnTo>
                  <a:pt x="65944" y="196498"/>
                </a:lnTo>
                <a:lnTo>
                  <a:pt x="93053" y="158648"/>
                </a:lnTo>
                <a:lnTo>
                  <a:pt x="124060" y="124060"/>
                </a:lnTo>
                <a:lnTo>
                  <a:pt x="158648" y="93053"/>
                </a:lnTo>
                <a:lnTo>
                  <a:pt x="196498" y="65944"/>
                </a:lnTo>
                <a:lnTo>
                  <a:pt x="237294" y="43052"/>
                </a:lnTo>
                <a:lnTo>
                  <a:pt x="280716" y="24693"/>
                </a:lnTo>
                <a:lnTo>
                  <a:pt x="326448" y="11186"/>
                </a:lnTo>
                <a:lnTo>
                  <a:pt x="374171" y="2849"/>
                </a:lnTo>
                <a:lnTo>
                  <a:pt x="423568" y="0"/>
                </a:lnTo>
                <a:lnTo>
                  <a:pt x="862112" y="0"/>
                </a:lnTo>
                <a:lnTo>
                  <a:pt x="862112" y="423569"/>
                </a:lnTo>
                <a:lnTo>
                  <a:pt x="859262" y="472966"/>
                </a:lnTo>
                <a:lnTo>
                  <a:pt x="850925" y="520690"/>
                </a:lnTo>
                <a:lnTo>
                  <a:pt x="837418" y="566422"/>
                </a:lnTo>
                <a:lnTo>
                  <a:pt x="819060" y="609844"/>
                </a:lnTo>
                <a:lnTo>
                  <a:pt x="796167" y="650639"/>
                </a:lnTo>
                <a:lnTo>
                  <a:pt x="769059" y="688490"/>
                </a:lnTo>
                <a:lnTo>
                  <a:pt x="738052" y="723077"/>
                </a:lnTo>
                <a:lnTo>
                  <a:pt x="703464" y="754085"/>
                </a:lnTo>
                <a:lnTo>
                  <a:pt x="665613" y="781193"/>
                </a:lnTo>
                <a:lnTo>
                  <a:pt x="624818" y="804086"/>
                </a:lnTo>
                <a:lnTo>
                  <a:pt x="581396" y="822444"/>
                </a:lnTo>
                <a:lnTo>
                  <a:pt x="535664" y="835951"/>
                </a:lnTo>
                <a:lnTo>
                  <a:pt x="487940" y="844288"/>
                </a:lnTo>
                <a:lnTo>
                  <a:pt x="438543" y="847138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86707" y="6236341"/>
            <a:ext cx="2413000" cy="835660"/>
          </a:xfrm>
          <a:custGeom>
            <a:avLst/>
            <a:gdLst/>
            <a:ahLst/>
            <a:cxnLst/>
            <a:rect l="l" t="t" r="r" b="b"/>
            <a:pathLst>
              <a:path w="2413000" h="835659">
                <a:moveTo>
                  <a:pt x="1995089" y="835637"/>
                </a:moveTo>
                <a:lnTo>
                  <a:pt x="417818" y="835637"/>
                </a:lnTo>
                <a:lnTo>
                  <a:pt x="369091" y="832826"/>
                </a:lnTo>
                <a:lnTo>
                  <a:pt x="322016" y="824602"/>
                </a:lnTo>
                <a:lnTo>
                  <a:pt x="276905" y="811279"/>
                </a:lnTo>
                <a:lnTo>
                  <a:pt x="234072" y="793169"/>
                </a:lnTo>
                <a:lnTo>
                  <a:pt x="193830" y="770587"/>
                </a:lnTo>
                <a:lnTo>
                  <a:pt x="156494" y="743847"/>
                </a:lnTo>
                <a:lnTo>
                  <a:pt x="122376" y="713261"/>
                </a:lnTo>
                <a:lnTo>
                  <a:pt x="91789" y="679142"/>
                </a:lnTo>
                <a:lnTo>
                  <a:pt x="65049" y="641806"/>
                </a:lnTo>
                <a:lnTo>
                  <a:pt x="42467" y="601564"/>
                </a:lnTo>
                <a:lnTo>
                  <a:pt x="24358" y="558731"/>
                </a:lnTo>
                <a:lnTo>
                  <a:pt x="11034" y="513620"/>
                </a:lnTo>
                <a:lnTo>
                  <a:pt x="2810" y="466545"/>
                </a:lnTo>
                <a:lnTo>
                  <a:pt x="0" y="417818"/>
                </a:lnTo>
                <a:lnTo>
                  <a:pt x="2810" y="369091"/>
                </a:lnTo>
                <a:lnTo>
                  <a:pt x="11034" y="322016"/>
                </a:lnTo>
                <a:lnTo>
                  <a:pt x="24358" y="276905"/>
                </a:lnTo>
                <a:lnTo>
                  <a:pt x="42467" y="234072"/>
                </a:lnTo>
                <a:lnTo>
                  <a:pt x="65049" y="193830"/>
                </a:lnTo>
                <a:lnTo>
                  <a:pt x="91789" y="156494"/>
                </a:lnTo>
                <a:lnTo>
                  <a:pt x="122376" y="122376"/>
                </a:lnTo>
                <a:lnTo>
                  <a:pt x="156494" y="91789"/>
                </a:lnTo>
                <a:lnTo>
                  <a:pt x="193830" y="65049"/>
                </a:lnTo>
                <a:lnTo>
                  <a:pt x="234072" y="42467"/>
                </a:lnTo>
                <a:lnTo>
                  <a:pt x="276905" y="24358"/>
                </a:lnTo>
                <a:lnTo>
                  <a:pt x="322016" y="11034"/>
                </a:lnTo>
                <a:lnTo>
                  <a:pt x="369091" y="2810"/>
                </a:lnTo>
                <a:lnTo>
                  <a:pt x="417818" y="0"/>
                </a:lnTo>
                <a:lnTo>
                  <a:pt x="2412907" y="0"/>
                </a:lnTo>
                <a:lnTo>
                  <a:pt x="2412907" y="417818"/>
                </a:lnTo>
                <a:lnTo>
                  <a:pt x="2410096" y="466545"/>
                </a:lnTo>
                <a:lnTo>
                  <a:pt x="2401873" y="513620"/>
                </a:lnTo>
                <a:lnTo>
                  <a:pt x="2388549" y="558731"/>
                </a:lnTo>
                <a:lnTo>
                  <a:pt x="2370440" y="601564"/>
                </a:lnTo>
                <a:lnTo>
                  <a:pt x="2347858" y="641806"/>
                </a:lnTo>
                <a:lnTo>
                  <a:pt x="2321117" y="679142"/>
                </a:lnTo>
                <a:lnTo>
                  <a:pt x="2290531" y="713261"/>
                </a:lnTo>
                <a:lnTo>
                  <a:pt x="2256413" y="743847"/>
                </a:lnTo>
                <a:lnTo>
                  <a:pt x="2219077" y="770587"/>
                </a:lnTo>
                <a:lnTo>
                  <a:pt x="2178835" y="793169"/>
                </a:lnTo>
                <a:lnTo>
                  <a:pt x="2136002" y="811279"/>
                </a:lnTo>
                <a:lnTo>
                  <a:pt x="2090891" y="824602"/>
                </a:lnTo>
                <a:lnTo>
                  <a:pt x="2043816" y="832826"/>
                </a:lnTo>
                <a:lnTo>
                  <a:pt x="1995089" y="835637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86707" y="2758373"/>
            <a:ext cx="1161415" cy="1141095"/>
          </a:xfrm>
          <a:custGeom>
            <a:avLst/>
            <a:gdLst/>
            <a:ahLst/>
            <a:cxnLst/>
            <a:rect l="l" t="t" r="r" b="b"/>
            <a:pathLst>
              <a:path w="1161415" h="1141095">
                <a:moveTo>
                  <a:pt x="590606" y="1140878"/>
                </a:moveTo>
                <a:lnTo>
                  <a:pt x="570438" y="1140878"/>
                </a:lnTo>
                <a:lnTo>
                  <a:pt x="523654" y="1138987"/>
                </a:lnTo>
                <a:lnTo>
                  <a:pt x="477910" y="1133412"/>
                </a:lnTo>
                <a:lnTo>
                  <a:pt x="433355" y="1124300"/>
                </a:lnTo>
                <a:lnTo>
                  <a:pt x="390136" y="1111797"/>
                </a:lnTo>
                <a:lnTo>
                  <a:pt x="348398" y="1096050"/>
                </a:lnTo>
                <a:lnTo>
                  <a:pt x="308289" y="1077207"/>
                </a:lnTo>
                <a:lnTo>
                  <a:pt x="269956" y="1055414"/>
                </a:lnTo>
                <a:lnTo>
                  <a:pt x="233545" y="1030817"/>
                </a:lnTo>
                <a:lnTo>
                  <a:pt x="199203" y="1003564"/>
                </a:lnTo>
                <a:lnTo>
                  <a:pt x="167077" y="973801"/>
                </a:lnTo>
                <a:lnTo>
                  <a:pt x="137314" y="941675"/>
                </a:lnTo>
                <a:lnTo>
                  <a:pt x="110061" y="907333"/>
                </a:lnTo>
                <a:lnTo>
                  <a:pt x="85464" y="870922"/>
                </a:lnTo>
                <a:lnTo>
                  <a:pt x="63671" y="832589"/>
                </a:lnTo>
                <a:lnTo>
                  <a:pt x="44827" y="792480"/>
                </a:lnTo>
                <a:lnTo>
                  <a:pt x="29081" y="750742"/>
                </a:lnTo>
                <a:lnTo>
                  <a:pt x="16578" y="707523"/>
                </a:lnTo>
                <a:lnTo>
                  <a:pt x="7466" y="662968"/>
                </a:lnTo>
                <a:lnTo>
                  <a:pt x="1890" y="617224"/>
                </a:lnTo>
                <a:lnTo>
                  <a:pt x="0" y="570440"/>
                </a:lnTo>
                <a:lnTo>
                  <a:pt x="1890" y="523654"/>
                </a:lnTo>
                <a:lnTo>
                  <a:pt x="7466" y="477910"/>
                </a:lnTo>
                <a:lnTo>
                  <a:pt x="16578" y="433355"/>
                </a:lnTo>
                <a:lnTo>
                  <a:pt x="29081" y="390136"/>
                </a:lnTo>
                <a:lnTo>
                  <a:pt x="44827" y="348398"/>
                </a:lnTo>
                <a:lnTo>
                  <a:pt x="63671" y="308289"/>
                </a:lnTo>
                <a:lnTo>
                  <a:pt x="85464" y="269956"/>
                </a:lnTo>
                <a:lnTo>
                  <a:pt x="110061" y="233545"/>
                </a:lnTo>
                <a:lnTo>
                  <a:pt x="137314" y="199203"/>
                </a:lnTo>
                <a:lnTo>
                  <a:pt x="167077" y="167077"/>
                </a:lnTo>
                <a:lnTo>
                  <a:pt x="199203" y="137314"/>
                </a:lnTo>
                <a:lnTo>
                  <a:pt x="233545" y="110061"/>
                </a:lnTo>
                <a:lnTo>
                  <a:pt x="269956" y="85464"/>
                </a:lnTo>
                <a:lnTo>
                  <a:pt x="308289" y="63671"/>
                </a:lnTo>
                <a:lnTo>
                  <a:pt x="348398" y="44827"/>
                </a:lnTo>
                <a:lnTo>
                  <a:pt x="390136" y="29081"/>
                </a:lnTo>
                <a:lnTo>
                  <a:pt x="433355" y="16578"/>
                </a:lnTo>
                <a:lnTo>
                  <a:pt x="477910" y="7466"/>
                </a:lnTo>
                <a:lnTo>
                  <a:pt x="523654" y="1890"/>
                </a:lnTo>
                <a:lnTo>
                  <a:pt x="570438" y="0"/>
                </a:lnTo>
                <a:lnTo>
                  <a:pt x="1161045" y="0"/>
                </a:lnTo>
                <a:lnTo>
                  <a:pt x="1161045" y="570440"/>
                </a:lnTo>
                <a:lnTo>
                  <a:pt x="1159154" y="617224"/>
                </a:lnTo>
                <a:lnTo>
                  <a:pt x="1153579" y="662968"/>
                </a:lnTo>
                <a:lnTo>
                  <a:pt x="1144466" y="707523"/>
                </a:lnTo>
                <a:lnTo>
                  <a:pt x="1131964" y="750742"/>
                </a:lnTo>
                <a:lnTo>
                  <a:pt x="1116217" y="792480"/>
                </a:lnTo>
                <a:lnTo>
                  <a:pt x="1097374" y="832589"/>
                </a:lnTo>
                <a:lnTo>
                  <a:pt x="1075580" y="870922"/>
                </a:lnTo>
                <a:lnTo>
                  <a:pt x="1050983" y="907333"/>
                </a:lnTo>
                <a:lnTo>
                  <a:pt x="1023730" y="941675"/>
                </a:lnTo>
                <a:lnTo>
                  <a:pt x="993967" y="973801"/>
                </a:lnTo>
                <a:lnTo>
                  <a:pt x="961841" y="1003564"/>
                </a:lnTo>
                <a:lnTo>
                  <a:pt x="927500" y="1030817"/>
                </a:lnTo>
                <a:lnTo>
                  <a:pt x="891089" y="1055414"/>
                </a:lnTo>
                <a:lnTo>
                  <a:pt x="852755" y="1077207"/>
                </a:lnTo>
                <a:lnTo>
                  <a:pt x="812647" y="1096050"/>
                </a:lnTo>
                <a:lnTo>
                  <a:pt x="770909" y="1111797"/>
                </a:lnTo>
                <a:lnTo>
                  <a:pt x="727689" y="1124300"/>
                </a:lnTo>
                <a:lnTo>
                  <a:pt x="683134" y="1133412"/>
                </a:lnTo>
                <a:lnTo>
                  <a:pt x="637391" y="1138987"/>
                </a:lnTo>
                <a:lnTo>
                  <a:pt x="590606" y="1140878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10611" y="3630657"/>
            <a:ext cx="1311275" cy="4765040"/>
          </a:xfrm>
          <a:custGeom>
            <a:avLst/>
            <a:gdLst/>
            <a:ahLst/>
            <a:cxnLst/>
            <a:rect l="l" t="t" r="r" b="b"/>
            <a:pathLst>
              <a:path w="1311275" h="4765040">
                <a:moveTo>
                  <a:pt x="1310891" y="4764951"/>
                </a:moveTo>
                <a:lnTo>
                  <a:pt x="638731" y="4764951"/>
                </a:lnTo>
                <a:lnTo>
                  <a:pt x="591062" y="4763199"/>
                </a:lnTo>
                <a:lnTo>
                  <a:pt x="544344" y="4758026"/>
                </a:lnTo>
                <a:lnTo>
                  <a:pt x="498701" y="4749554"/>
                </a:lnTo>
                <a:lnTo>
                  <a:pt x="454257" y="4737908"/>
                </a:lnTo>
                <a:lnTo>
                  <a:pt x="411135" y="4723211"/>
                </a:lnTo>
                <a:lnTo>
                  <a:pt x="369458" y="4705586"/>
                </a:lnTo>
                <a:lnTo>
                  <a:pt x="329350" y="4685157"/>
                </a:lnTo>
                <a:lnTo>
                  <a:pt x="290935" y="4662048"/>
                </a:lnTo>
                <a:lnTo>
                  <a:pt x="254336" y="4636381"/>
                </a:lnTo>
                <a:lnTo>
                  <a:pt x="219676" y="4608281"/>
                </a:lnTo>
                <a:lnTo>
                  <a:pt x="187080" y="4577871"/>
                </a:lnTo>
                <a:lnTo>
                  <a:pt x="156670" y="4545274"/>
                </a:lnTo>
                <a:lnTo>
                  <a:pt x="128570" y="4510615"/>
                </a:lnTo>
                <a:lnTo>
                  <a:pt x="102903" y="4474016"/>
                </a:lnTo>
                <a:lnTo>
                  <a:pt x="79794" y="4435600"/>
                </a:lnTo>
                <a:lnTo>
                  <a:pt x="59365" y="4395493"/>
                </a:lnTo>
                <a:lnTo>
                  <a:pt x="41740" y="4353816"/>
                </a:lnTo>
                <a:lnTo>
                  <a:pt x="27043" y="4310694"/>
                </a:lnTo>
                <a:lnTo>
                  <a:pt x="15397" y="4266250"/>
                </a:lnTo>
                <a:lnTo>
                  <a:pt x="6925" y="4220607"/>
                </a:lnTo>
                <a:lnTo>
                  <a:pt x="1751" y="4173889"/>
                </a:lnTo>
                <a:lnTo>
                  <a:pt x="0" y="4126220"/>
                </a:lnTo>
                <a:lnTo>
                  <a:pt x="0" y="638731"/>
                </a:lnTo>
                <a:lnTo>
                  <a:pt x="1751" y="591062"/>
                </a:lnTo>
                <a:lnTo>
                  <a:pt x="6925" y="544344"/>
                </a:lnTo>
                <a:lnTo>
                  <a:pt x="15397" y="498701"/>
                </a:lnTo>
                <a:lnTo>
                  <a:pt x="27043" y="454257"/>
                </a:lnTo>
                <a:lnTo>
                  <a:pt x="41740" y="411135"/>
                </a:lnTo>
                <a:lnTo>
                  <a:pt x="59365" y="369458"/>
                </a:lnTo>
                <a:lnTo>
                  <a:pt x="79794" y="329350"/>
                </a:lnTo>
                <a:lnTo>
                  <a:pt x="102903" y="290935"/>
                </a:lnTo>
                <a:lnTo>
                  <a:pt x="128570" y="254336"/>
                </a:lnTo>
                <a:lnTo>
                  <a:pt x="156670" y="219676"/>
                </a:lnTo>
                <a:lnTo>
                  <a:pt x="187080" y="187080"/>
                </a:lnTo>
                <a:lnTo>
                  <a:pt x="219676" y="156670"/>
                </a:lnTo>
                <a:lnTo>
                  <a:pt x="254336" y="128570"/>
                </a:lnTo>
                <a:lnTo>
                  <a:pt x="290935" y="102903"/>
                </a:lnTo>
                <a:lnTo>
                  <a:pt x="329350" y="79794"/>
                </a:lnTo>
                <a:lnTo>
                  <a:pt x="369458" y="59365"/>
                </a:lnTo>
                <a:lnTo>
                  <a:pt x="411135" y="41740"/>
                </a:lnTo>
                <a:lnTo>
                  <a:pt x="454257" y="27043"/>
                </a:lnTo>
                <a:lnTo>
                  <a:pt x="498701" y="15397"/>
                </a:lnTo>
                <a:lnTo>
                  <a:pt x="544344" y="6925"/>
                </a:lnTo>
                <a:lnTo>
                  <a:pt x="591062" y="1751"/>
                </a:lnTo>
                <a:lnTo>
                  <a:pt x="638731" y="0"/>
                </a:lnTo>
                <a:lnTo>
                  <a:pt x="672160" y="0"/>
                </a:lnTo>
                <a:lnTo>
                  <a:pt x="719829" y="1751"/>
                </a:lnTo>
                <a:lnTo>
                  <a:pt x="766547" y="6925"/>
                </a:lnTo>
                <a:lnTo>
                  <a:pt x="812190" y="15397"/>
                </a:lnTo>
                <a:lnTo>
                  <a:pt x="856634" y="27043"/>
                </a:lnTo>
                <a:lnTo>
                  <a:pt x="899756" y="41740"/>
                </a:lnTo>
                <a:lnTo>
                  <a:pt x="941433" y="59365"/>
                </a:lnTo>
                <a:lnTo>
                  <a:pt x="981541" y="79794"/>
                </a:lnTo>
                <a:lnTo>
                  <a:pt x="1019956" y="102903"/>
                </a:lnTo>
                <a:lnTo>
                  <a:pt x="1056555" y="128570"/>
                </a:lnTo>
                <a:lnTo>
                  <a:pt x="1091214" y="156670"/>
                </a:lnTo>
                <a:lnTo>
                  <a:pt x="1123811" y="187080"/>
                </a:lnTo>
                <a:lnTo>
                  <a:pt x="1154221" y="219676"/>
                </a:lnTo>
                <a:lnTo>
                  <a:pt x="1182321" y="254336"/>
                </a:lnTo>
                <a:lnTo>
                  <a:pt x="1207988" y="290935"/>
                </a:lnTo>
                <a:lnTo>
                  <a:pt x="1231097" y="329350"/>
                </a:lnTo>
                <a:lnTo>
                  <a:pt x="1251526" y="369458"/>
                </a:lnTo>
                <a:lnTo>
                  <a:pt x="1269151" y="411135"/>
                </a:lnTo>
                <a:lnTo>
                  <a:pt x="1283848" y="454257"/>
                </a:lnTo>
                <a:lnTo>
                  <a:pt x="1295494" y="498701"/>
                </a:lnTo>
                <a:lnTo>
                  <a:pt x="1303966" y="544344"/>
                </a:lnTo>
                <a:lnTo>
                  <a:pt x="1309139" y="591062"/>
                </a:lnTo>
                <a:lnTo>
                  <a:pt x="1310891" y="638731"/>
                </a:lnTo>
                <a:lnTo>
                  <a:pt x="1310891" y="4764951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69935" y="7286113"/>
            <a:ext cx="1329690" cy="1329690"/>
          </a:xfrm>
          <a:custGeom>
            <a:avLst/>
            <a:gdLst/>
            <a:ahLst/>
            <a:cxnLst/>
            <a:rect l="l" t="t" r="r" b="b"/>
            <a:pathLst>
              <a:path w="1329690" h="1329690">
                <a:moveTo>
                  <a:pt x="664839" y="1329679"/>
                </a:moveTo>
                <a:lnTo>
                  <a:pt x="615681" y="1327861"/>
                </a:lnTo>
                <a:lnTo>
                  <a:pt x="566731" y="1322408"/>
                </a:lnTo>
                <a:lnTo>
                  <a:pt x="518199" y="1313319"/>
                </a:lnTo>
                <a:lnTo>
                  <a:pt x="470293" y="1300594"/>
                </a:lnTo>
                <a:lnTo>
                  <a:pt x="423221" y="1284234"/>
                </a:lnTo>
                <a:lnTo>
                  <a:pt x="377194" y="1264238"/>
                </a:lnTo>
                <a:lnTo>
                  <a:pt x="332419" y="1240607"/>
                </a:lnTo>
                <a:lnTo>
                  <a:pt x="289567" y="1213647"/>
                </a:lnTo>
                <a:lnTo>
                  <a:pt x="249236" y="1183784"/>
                </a:lnTo>
                <a:lnTo>
                  <a:pt x="211532" y="1151199"/>
                </a:lnTo>
                <a:lnTo>
                  <a:pt x="176560" y="1116073"/>
                </a:lnTo>
                <a:lnTo>
                  <a:pt x="144422" y="1078588"/>
                </a:lnTo>
                <a:lnTo>
                  <a:pt x="115225" y="1038923"/>
                </a:lnTo>
                <a:lnTo>
                  <a:pt x="89071" y="997259"/>
                </a:lnTo>
                <a:lnTo>
                  <a:pt x="66066" y="953778"/>
                </a:lnTo>
                <a:lnTo>
                  <a:pt x="46314" y="908659"/>
                </a:lnTo>
                <a:lnTo>
                  <a:pt x="29919" y="862084"/>
                </a:lnTo>
                <a:lnTo>
                  <a:pt x="16986" y="814234"/>
                </a:lnTo>
                <a:lnTo>
                  <a:pt x="7619" y="765290"/>
                </a:lnTo>
                <a:lnTo>
                  <a:pt x="1922" y="715431"/>
                </a:lnTo>
                <a:lnTo>
                  <a:pt x="0" y="664839"/>
                </a:lnTo>
                <a:lnTo>
                  <a:pt x="1922" y="614247"/>
                </a:lnTo>
                <a:lnTo>
                  <a:pt x="7619" y="564389"/>
                </a:lnTo>
                <a:lnTo>
                  <a:pt x="16986" y="515444"/>
                </a:lnTo>
                <a:lnTo>
                  <a:pt x="29919" y="467594"/>
                </a:lnTo>
                <a:lnTo>
                  <a:pt x="46314" y="421019"/>
                </a:lnTo>
                <a:lnTo>
                  <a:pt x="66066" y="375901"/>
                </a:lnTo>
                <a:lnTo>
                  <a:pt x="89071" y="332419"/>
                </a:lnTo>
                <a:lnTo>
                  <a:pt x="115225" y="290756"/>
                </a:lnTo>
                <a:lnTo>
                  <a:pt x="144422" y="251091"/>
                </a:lnTo>
                <a:lnTo>
                  <a:pt x="176560" y="213605"/>
                </a:lnTo>
                <a:lnTo>
                  <a:pt x="211532" y="178479"/>
                </a:lnTo>
                <a:lnTo>
                  <a:pt x="249236" y="145895"/>
                </a:lnTo>
                <a:lnTo>
                  <a:pt x="289567" y="116032"/>
                </a:lnTo>
                <a:lnTo>
                  <a:pt x="332419" y="89071"/>
                </a:lnTo>
                <a:lnTo>
                  <a:pt x="377194" y="65440"/>
                </a:lnTo>
                <a:lnTo>
                  <a:pt x="423221" y="45444"/>
                </a:lnTo>
                <a:lnTo>
                  <a:pt x="470293" y="29084"/>
                </a:lnTo>
                <a:lnTo>
                  <a:pt x="518199" y="16360"/>
                </a:lnTo>
                <a:lnTo>
                  <a:pt x="566731" y="7271"/>
                </a:lnTo>
                <a:lnTo>
                  <a:pt x="615681" y="1817"/>
                </a:lnTo>
                <a:lnTo>
                  <a:pt x="664839" y="0"/>
                </a:lnTo>
                <a:lnTo>
                  <a:pt x="713998" y="1817"/>
                </a:lnTo>
                <a:lnTo>
                  <a:pt x="762947" y="7271"/>
                </a:lnTo>
                <a:lnTo>
                  <a:pt x="811480" y="16360"/>
                </a:lnTo>
                <a:lnTo>
                  <a:pt x="859386" y="29084"/>
                </a:lnTo>
                <a:lnTo>
                  <a:pt x="906457" y="45444"/>
                </a:lnTo>
                <a:lnTo>
                  <a:pt x="952484" y="65440"/>
                </a:lnTo>
                <a:lnTo>
                  <a:pt x="997259" y="89071"/>
                </a:lnTo>
                <a:lnTo>
                  <a:pt x="1040112" y="116032"/>
                </a:lnTo>
                <a:lnTo>
                  <a:pt x="1080442" y="145895"/>
                </a:lnTo>
                <a:lnTo>
                  <a:pt x="1118146" y="178479"/>
                </a:lnTo>
                <a:lnTo>
                  <a:pt x="1153119" y="213605"/>
                </a:lnTo>
                <a:lnTo>
                  <a:pt x="1185256" y="251091"/>
                </a:lnTo>
                <a:lnTo>
                  <a:pt x="1214454" y="290756"/>
                </a:lnTo>
                <a:lnTo>
                  <a:pt x="1240607" y="332419"/>
                </a:lnTo>
                <a:lnTo>
                  <a:pt x="1263612" y="375901"/>
                </a:lnTo>
                <a:lnTo>
                  <a:pt x="1283364" y="421019"/>
                </a:lnTo>
                <a:lnTo>
                  <a:pt x="1299759" y="467594"/>
                </a:lnTo>
                <a:lnTo>
                  <a:pt x="1312692" y="515444"/>
                </a:lnTo>
                <a:lnTo>
                  <a:pt x="1322060" y="564389"/>
                </a:lnTo>
                <a:lnTo>
                  <a:pt x="1327757" y="614247"/>
                </a:lnTo>
                <a:lnTo>
                  <a:pt x="1329679" y="664839"/>
                </a:lnTo>
                <a:lnTo>
                  <a:pt x="1327757" y="715431"/>
                </a:lnTo>
                <a:lnTo>
                  <a:pt x="1322060" y="765290"/>
                </a:lnTo>
                <a:lnTo>
                  <a:pt x="1312692" y="814234"/>
                </a:lnTo>
                <a:lnTo>
                  <a:pt x="1299759" y="862084"/>
                </a:lnTo>
                <a:lnTo>
                  <a:pt x="1283364" y="908659"/>
                </a:lnTo>
                <a:lnTo>
                  <a:pt x="1263612" y="953778"/>
                </a:lnTo>
                <a:lnTo>
                  <a:pt x="1240607" y="997259"/>
                </a:lnTo>
                <a:lnTo>
                  <a:pt x="1214454" y="1038923"/>
                </a:lnTo>
                <a:lnTo>
                  <a:pt x="1185256" y="1078588"/>
                </a:lnTo>
                <a:lnTo>
                  <a:pt x="1153119" y="1116073"/>
                </a:lnTo>
                <a:lnTo>
                  <a:pt x="1118146" y="1151199"/>
                </a:lnTo>
                <a:lnTo>
                  <a:pt x="1080442" y="1183784"/>
                </a:lnTo>
                <a:lnTo>
                  <a:pt x="1040112" y="1213647"/>
                </a:lnTo>
                <a:lnTo>
                  <a:pt x="997259" y="1240607"/>
                </a:lnTo>
                <a:lnTo>
                  <a:pt x="952484" y="1264238"/>
                </a:lnTo>
                <a:lnTo>
                  <a:pt x="906457" y="1284234"/>
                </a:lnTo>
                <a:lnTo>
                  <a:pt x="859386" y="1300594"/>
                </a:lnTo>
                <a:lnTo>
                  <a:pt x="811480" y="1313319"/>
                </a:lnTo>
                <a:lnTo>
                  <a:pt x="762947" y="1322408"/>
                </a:lnTo>
                <a:lnTo>
                  <a:pt x="713998" y="1327861"/>
                </a:lnTo>
                <a:lnTo>
                  <a:pt x="664839" y="1329679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32502" y="4110966"/>
            <a:ext cx="866140" cy="864869"/>
          </a:xfrm>
          <a:custGeom>
            <a:avLst/>
            <a:gdLst/>
            <a:ahLst/>
            <a:cxnLst/>
            <a:rect l="l" t="t" r="r" b="b"/>
            <a:pathLst>
              <a:path w="866140" h="864870">
                <a:moveTo>
                  <a:pt x="457885" y="864525"/>
                </a:moveTo>
                <a:lnTo>
                  <a:pt x="408071" y="864525"/>
                </a:lnTo>
                <a:lnTo>
                  <a:pt x="358512" y="858795"/>
                </a:lnTo>
                <a:lnTo>
                  <a:pt x="309721" y="847337"/>
                </a:lnTo>
                <a:lnTo>
                  <a:pt x="262210" y="830149"/>
                </a:lnTo>
                <a:lnTo>
                  <a:pt x="216489" y="807233"/>
                </a:lnTo>
                <a:lnTo>
                  <a:pt x="173782" y="779096"/>
                </a:lnTo>
                <a:lnTo>
                  <a:pt x="135141" y="746543"/>
                </a:lnTo>
                <a:lnTo>
                  <a:pt x="100822" y="710018"/>
                </a:lnTo>
                <a:lnTo>
                  <a:pt x="71081" y="669964"/>
                </a:lnTo>
                <a:lnTo>
                  <a:pt x="46174" y="626823"/>
                </a:lnTo>
                <a:lnTo>
                  <a:pt x="26357" y="581039"/>
                </a:lnTo>
                <a:lnTo>
                  <a:pt x="11884" y="533056"/>
                </a:lnTo>
                <a:lnTo>
                  <a:pt x="3013" y="483316"/>
                </a:lnTo>
                <a:lnTo>
                  <a:pt x="0" y="432262"/>
                </a:lnTo>
                <a:lnTo>
                  <a:pt x="3013" y="381208"/>
                </a:lnTo>
                <a:lnTo>
                  <a:pt x="11884" y="331468"/>
                </a:lnTo>
                <a:lnTo>
                  <a:pt x="26357" y="283485"/>
                </a:lnTo>
                <a:lnTo>
                  <a:pt x="46174" y="237701"/>
                </a:lnTo>
                <a:lnTo>
                  <a:pt x="71081" y="194560"/>
                </a:lnTo>
                <a:lnTo>
                  <a:pt x="100822" y="154506"/>
                </a:lnTo>
                <a:lnTo>
                  <a:pt x="135141" y="117981"/>
                </a:lnTo>
                <a:lnTo>
                  <a:pt x="173782" y="85428"/>
                </a:lnTo>
                <a:lnTo>
                  <a:pt x="216489" y="57291"/>
                </a:lnTo>
                <a:lnTo>
                  <a:pt x="262210" y="34375"/>
                </a:lnTo>
                <a:lnTo>
                  <a:pt x="309721" y="17187"/>
                </a:lnTo>
                <a:lnTo>
                  <a:pt x="358512" y="5729"/>
                </a:lnTo>
                <a:lnTo>
                  <a:pt x="408071" y="0"/>
                </a:lnTo>
                <a:lnTo>
                  <a:pt x="457885" y="0"/>
                </a:lnTo>
                <a:lnTo>
                  <a:pt x="507444" y="5729"/>
                </a:lnTo>
                <a:lnTo>
                  <a:pt x="556235" y="17187"/>
                </a:lnTo>
                <a:lnTo>
                  <a:pt x="603747" y="34375"/>
                </a:lnTo>
                <a:lnTo>
                  <a:pt x="649468" y="57291"/>
                </a:lnTo>
                <a:lnTo>
                  <a:pt x="692175" y="85428"/>
                </a:lnTo>
                <a:lnTo>
                  <a:pt x="730815" y="117981"/>
                </a:lnTo>
                <a:lnTo>
                  <a:pt x="765134" y="154506"/>
                </a:lnTo>
                <a:lnTo>
                  <a:pt x="794875" y="194560"/>
                </a:lnTo>
                <a:lnTo>
                  <a:pt x="819782" y="237701"/>
                </a:lnTo>
                <a:lnTo>
                  <a:pt x="839600" y="283485"/>
                </a:lnTo>
                <a:lnTo>
                  <a:pt x="854072" y="331468"/>
                </a:lnTo>
                <a:lnTo>
                  <a:pt x="862943" y="381208"/>
                </a:lnTo>
                <a:lnTo>
                  <a:pt x="865957" y="432262"/>
                </a:lnTo>
                <a:lnTo>
                  <a:pt x="862943" y="483316"/>
                </a:lnTo>
                <a:lnTo>
                  <a:pt x="854072" y="533056"/>
                </a:lnTo>
                <a:lnTo>
                  <a:pt x="839600" y="581039"/>
                </a:lnTo>
                <a:lnTo>
                  <a:pt x="819782" y="626823"/>
                </a:lnTo>
                <a:lnTo>
                  <a:pt x="794875" y="669964"/>
                </a:lnTo>
                <a:lnTo>
                  <a:pt x="765134" y="710018"/>
                </a:lnTo>
                <a:lnTo>
                  <a:pt x="730815" y="746543"/>
                </a:lnTo>
                <a:lnTo>
                  <a:pt x="692175" y="779096"/>
                </a:lnTo>
                <a:lnTo>
                  <a:pt x="649468" y="807233"/>
                </a:lnTo>
                <a:lnTo>
                  <a:pt x="603747" y="830149"/>
                </a:lnTo>
                <a:lnTo>
                  <a:pt x="556235" y="847337"/>
                </a:lnTo>
                <a:lnTo>
                  <a:pt x="507444" y="858795"/>
                </a:lnTo>
                <a:lnTo>
                  <a:pt x="457885" y="864525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868977" y="8606966"/>
            <a:ext cx="1552575" cy="1551940"/>
          </a:xfrm>
          <a:custGeom>
            <a:avLst/>
            <a:gdLst/>
            <a:ahLst/>
            <a:cxnLst/>
            <a:rect l="l" t="t" r="r" b="b"/>
            <a:pathLst>
              <a:path w="1552575" h="1551940">
                <a:moveTo>
                  <a:pt x="799911" y="1551807"/>
                </a:moveTo>
                <a:lnTo>
                  <a:pt x="752615" y="1551807"/>
                </a:lnTo>
                <a:lnTo>
                  <a:pt x="705387" y="1548928"/>
                </a:lnTo>
                <a:lnTo>
                  <a:pt x="658363" y="1543170"/>
                </a:lnTo>
                <a:lnTo>
                  <a:pt x="611680" y="1534534"/>
                </a:lnTo>
                <a:lnTo>
                  <a:pt x="565473" y="1523018"/>
                </a:lnTo>
                <a:lnTo>
                  <a:pt x="519878" y="1508624"/>
                </a:lnTo>
                <a:lnTo>
                  <a:pt x="475032" y="1491351"/>
                </a:lnTo>
                <a:lnTo>
                  <a:pt x="431071" y="1471198"/>
                </a:lnTo>
                <a:lnTo>
                  <a:pt x="388131" y="1448167"/>
                </a:lnTo>
                <a:lnTo>
                  <a:pt x="346716" y="1422496"/>
                </a:lnTo>
                <a:lnTo>
                  <a:pt x="307283" y="1394501"/>
                </a:lnTo>
                <a:lnTo>
                  <a:pt x="269901" y="1364300"/>
                </a:lnTo>
                <a:lnTo>
                  <a:pt x="234638" y="1332011"/>
                </a:lnTo>
                <a:lnTo>
                  <a:pt x="201562" y="1297752"/>
                </a:lnTo>
                <a:lnTo>
                  <a:pt x="170740" y="1261641"/>
                </a:lnTo>
                <a:lnTo>
                  <a:pt x="142242" y="1223796"/>
                </a:lnTo>
                <a:lnTo>
                  <a:pt x="116135" y="1184335"/>
                </a:lnTo>
                <a:lnTo>
                  <a:pt x="92487" y="1143375"/>
                </a:lnTo>
                <a:lnTo>
                  <a:pt x="71366" y="1101035"/>
                </a:lnTo>
                <a:lnTo>
                  <a:pt x="52840" y="1057433"/>
                </a:lnTo>
                <a:lnTo>
                  <a:pt x="36978" y="1012685"/>
                </a:lnTo>
                <a:lnTo>
                  <a:pt x="23847" y="966911"/>
                </a:lnTo>
                <a:lnTo>
                  <a:pt x="13516" y="920228"/>
                </a:lnTo>
                <a:lnTo>
                  <a:pt x="6052" y="872753"/>
                </a:lnTo>
                <a:lnTo>
                  <a:pt x="1524" y="824606"/>
                </a:lnTo>
                <a:lnTo>
                  <a:pt x="0" y="775903"/>
                </a:lnTo>
                <a:lnTo>
                  <a:pt x="1524" y="727201"/>
                </a:lnTo>
                <a:lnTo>
                  <a:pt x="6052" y="679053"/>
                </a:lnTo>
                <a:lnTo>
                  <a:pt x="13516" y="631579"/>
                </a:lnTo>
                <a:lnTo>
                  <a:pt x="23847" y="584896"/>
                </a:lnTo>
                <a:lnTo>
                  <a:pt x="36978" y="539122"/>
                </a:lnTo>
                <a:lnTo>
                  <a:pt x="52840" y="494374"/>
                </a:lnTo>
                <a:lnTo>
                  <a:pt x="71366" y="450771"/>
                </a:lnTo>
                <a:lnTo>
                  <a:pt x="92487" y="408431"/>
                </a:lnTo>
                <a:lnTo>
                  <a:pt x="116135" y="367472"/>
                </a:lnTo>
                <a:lnTo>
                  <a:pt x="142242" y="328010"/>
                </a:lnTo>
                <a:lnTo>
                  <a:pt x="170740" y="290165"/>
                </a:lnTo>
                <a:lnTo>
                  <a:pt x="201562" y="254055"/>
                </a:lnTo>
                <a:lnTo>
                  <a:pt x="234638" y="219796"/>
                </a:lnTo>
                <a:lnTo>
                  <a:pt x="269901" y="187507"/>
                </a:lnTo>
                <a:lnTo>
                  <a:pt x="307283" y="157306"/>
                </a:lnTo>
                <a:lnTo>
                  <a:pt x="346716" y="129311"/>
                </a:lnTo>
                <a:lnTo>
                  <a:pt x="388131" y="103639"/>
                </a:lnTo>
                <a:lnTo>
                  <a:pt x="431071" y="80608"/>
                </a:lnTo>
                <a:lnTo>
                  <a:pt x="475032" y="60456"/>
                </a:lnTo>
                <a:lnTo>
                  <a:pt x="519878" y="43183"/>
                </a:lnTo>
                <a:lnTo>
                  <a:pt x="565473" y="28788"/>
                </a:lnTo>
                <a:lnTo>
                  <a:pt x="611680" y="17273"/>
                </a:lnTo>
                <a:lnTo>
                  <a:pt x="658363" y="8636"/>
                </a:lnTo>
                <a:lnTo>
                  <a:pt x="705387" y="2878"/>
                </a:lnTo>
                <a:lnTo>
                  <a:pt x="752615" y="0"/>
                </a:lnTo>
                <a:lnTo>
                  <a:pt x="799911" y="0"/>
                </a:lnTo>
                <a:lnTo>
                  <a:pt x="847139" y="2878"/>
                </a:lnTo>
                <a:lnTo>
                  <a:pt x="894163" y="8636"/>
                </a:lnTo>
                <a:lnTo>
                  <a:pt x="940847" y="17273"/>
                </a:lnTo>
                <a:lnTo>
                  <a:pt x="987054" y="28788"/>
                </a:lnTo>
                <a:lnTo>
                  <a:pt x="1032648" y="43183"/>
                </a:lnTo>
                <a:lnTo>
                  <a:pt x="1077494" y="60456"/>
                </a:lnTo>
                <a:lnTo>
                  <a:pt x="1121455" y="80608"/>
                </a:lnTo>
                <a:lnTo>
                  <a:pt x="1164395" y="103639"/>
                </a:lnTo>
                <a:lnTo>
                  <a:pt x="1205810" y="129311"/>
                </a:lnTo>
                <a:lnTo>
                  <a:pt x="1245243" y="157306"/>
                </a:lnTo>
                <a:lnTo>
                  <a:pt x="1282625" y="187507"/>
                </a:lnTo>
                <a:lnTo>
                  <a:pt x="1317888" y="219796"/>
                </a:lnTo>
                <a:lnTo>
                  <a:pt x="1350965" y="254055"/>
                </a:lnTo>
                <a:lnTo>
                  <a:pt x="1381786" y="290165"/>
                </a:lnTo>
                <a:lnTo>
                  <a:pt x="1410284" y="328010"/>
                </a:lnTo>
                <a:lnTo>
                  <a:pt x="1436392" y="367472"/>
                </a:lnTo>
                <a:lnTo>
                  <a:pt x="1460040" y="408431"/>
                </a:lnTo>
                <a:lnTo>
                  <a:pt x="1481160" y="450771"/>
                </a:lnTo>
                <a:lnTo>
                  <a:pt x="1499686" y="494374"/>
                </a:lnTo>
                <a:lnTo>
                  <a:pt x="1515548" y="539122"/>
                </a:lnTo>
                <a:lnTo>
                  <a:pt x="1528679" y="584896"/>
                </a:lnTo>
                <a:lnTo>
                  <a:pt x="1539010" y="631579"/>
                </a:lnTo>
                <a:lnTo>
                  <a:pt x="1546474" y="679053"/>
                </a:lnTo>
                <a:lnTo>
                  <a:pt x="1551002" y="727201"/>
                </a:lnTo>
                <a:lnTo>
                  <a:pt x="1552527" y="775903"/>
                </a:lnTo>
                <a:lnTo>
                  <a:pt x="1551002" y="824606"/>
                </a:lnTo>
                <a:lnTo>
                  <a:pt x="1546474" y="872753"/>
                </a:lnTo>
                <a:lnTo>
                  <a:pt x="1539010" y="920228"/>
                </a:lnTo>
                <a:lnTo>
                  <a:pt x="1528679" y="966911"/>
                </a:lnTo>
                <a:lnTo>
                  <a:pt x="1515548" y="1012685"/>
                </a:lnTo>
                <a:lnTo>
                  <a:pt x="1499686" y="1057433"/>
                </a:lnTo>
                <a:lnTo>
                  <a:pt x="1481160" y="1101035"/>
                </a:lnTo>
                <a:lnTo>
                  <a:pt x="1460040" y="1143375"/>
                </a:lnTo>
                <a:lnTo>
                  <a:pt x="1436392" y="1184335"/>
                </a:lnTo>
                <a:lnTo>
                  <a:pt x="1410284" y="1223796"/>
                </a:lnTo>
                <a:lnTo>
                  <a:pt x="1381786" y="1261641"/>
                </a:lnTo>
                <a:lnTo>
                  <a:pt x="1350965" y="1297752"/>
                </a:lnTo>
                <a:lnTo>
                  <a:pt x="1317888" y="1332011"/>
                </a:lnTo>
                <a:lnTo>
                  <a:pt x="1282625" y="1364300"/>
                </a:lnTo>
                <a:lnTo>
                  <a:pt x="1245243" y="1394501"/>
                </a:lnTo>
                <a:lnTo>
                  <a:pt x="1205810" y="1422496"/>
                </a:lnTo>
                <a:lnTo>
                  <a:pt x="1164395" y="1448167"/>
                </a:lnTo>
                <a:lnTo>
                  <a:pt x="1121455" y="1471198"/>
                </a:lnTo>
                <a:lnTo>
                  <a:pt x="1077494" y="1491351"/>
                </a:lnTo>
                <a:lnTo>
                  <a:pt x="1032648" y="1508624"/>
                </a:lnTo>
                <a:lnTo>
                  <a:pt x="987054" y="1523018"/>
                </a:lnTo>
                <a:lnTo>
                  <a:pt x="940847" y="1534534"/>
                </a:lnTo>
                <a:lnTo>
                  <a:pt x="894163" y="1543170"/>
                </a:lnTo>
                <a:lnTo>
                  <a:pt x="847139" y="1548928"/>
                </a:lnTo>
                <a:lnTo>
                  <a:pt x="799911" y="1551807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461261" y="2759277"/>
            <a:ext cx="661670" cy="659765"/>
          </a:xfrm>
          <a:custGeom>
            <a:avLst/>
            <a:gdLst/>
            <a:ahLst/>
            <a:cxnLst/>
            <a:rect l="l" t="t" r="r" b="b"/>
            <a:pathLst>
              <a:path w="661669" h="659764">
                <a:moveTo>
                  <a:pt x="355090" y="659478"/>
                </a:moveTo>
                <a:lnTo>
                  <a:pt x="306195" y="659478"/>
                </a:lnTo>
                <a:lnTo>
                  <a:pt x="257714" y="652245"/>
                </a:lnTo>
                <a:lnTo>
                  <a:pt x="210479" y="637781"/>
                </a:lnTo>
                <a:lnTo>
                  <a:pt x="165321" y="616084"/>
                </a:lnTo>
                <a:lnTo>
                  <a:pt x="123952" y="587824"/>
                </a:lnTo>
                <a:lnTo>
                  <a:pt x="87808" y="554150"/>
                </a:lnTo>
                <a:lnTo>
                  <a:pt x="57304" y="515781"/>
                </a:lnTo>
                <a:lnTo>
                  <a:pt x="32856" y="473436"/>
                </a:lnTo>
                <a:lnTo>
                  <a:pt x="14879" y="427834"/>
                </a:lnTo>
                <a:lnTo>
                  <a:pt x="3789" y="379695"/>
                </a:lnTo>
                <a:lnTo>
                  <a:pt x="0" y="329739"/>
                </a:lnTo>
                <a:lnTo>
                  <a:pt x="3789" y="279782"/>
                </a:lnTo>
                <a:lnTo>
                  <a:pt x="14879" y="231643"/>
                </a:lnTo>
                <a:lnTo>
                  <a:pt x="32856" y="186042"/>
                </a:lnTo>
                <a:lnTo>
                  <a:pt x="57304" y="143697"/>
                </a:lnTo>
                <a:lnTo>
                  <a:pt x="87808" y="105327"/>
                </a:lnTo>
                <a:lnTo>
                  <a:pt x="123952" y="71653"/>
                </a:lnTo>
                <a:lnTo>
                  <a:pt x="165321" y="43393"/>
                </a:lnTo>
                <a:lnTo>
                  <a:pt x="210479" y="21696"/>
                </a:lnTo>
                <a:lnTo>
                  <a:pt x="257714" y="7232"/>
                </a:lnTo>
                <a:lnTo>
                  <a:pt x="306195" y="0"/>
                </a:lnTo>
                <a:lnTo>
                  <a:pt x="355090" y="0"/>
                </a:lnTo>
                <a:lnTo>
                  <a:pt x="403571" y="7232"/>
                </a:lnTo>
                <a:lnTo>
                  <a:pt x="450806" y="21696"/>
                </a:lnTo>
                <a:lnTo>
                  <a:pt x="495964" y="43393"/>
                </a:lnTo>
                <a:lnTo>
                  <a:pt x="537333" y="71653"/>
                </a:lnTo>
                <a:lnTo>
                  <a:pt x="573477" y="105327"/>
                </a:lnTo>
                <a:lnTo>
                  <a:pt x="603981" y="143697"/>
                </a:lnTo>
                <a:lnTo>
                  <a:pt x="628429" y="186042"/>
                </a:lnTo>
                <a:lnTo>
                  <a:pt x="646406" y="231643"/>
                </a:lnTo>
                <a:lnTo>
                  <a:pt x="657497" y="279782"/>
                </a:lnTo>
                <a:lnTo>
                  <a:pt x="661286" y="329739"/>
                </a:lnTo>
                <a:lnTo>
                  <a:pt x="657497" y="379695"/>
                </a:lnTo>
                <a:lnTo>
                  <a:pt x="646406" y="427834"/>
                </a:lnTo>
                <a:lnTo>
                  <a:pt x="628429" y="473436"/>
                </a:lnTo>
                <a:lnTo>
                  <a:pt x="603981" y="515781"/>
                </a:lnTo>
                <a:lnTo>
                  <a:pt x="573477" y="554150"/>
                </a:lnTo>
                <a:lnTo>
                  <a:pt x="537333" y="587824"/>
                </a:lnTo>
                <a:lnTo>
                  <a:pt x="495964" y="616084"/>
                </a:lnTo>
                <a:lnTo>
                  <a:pt x="450806" y="637781"/>
                </a:lnTo>
                <a:lnTo>
                  <a:pt x="403571" y="652245"/>
                </a:lnTo>
                <a:lnTo>
                  <a:pt x="355090" y="659478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62885" y="1160408"/>
            <a:ext cx="1387475" cy="1386840"/>
          </a:xfrm>
          <a:custGeom>
            <a:avLst/>
            <a:gdLst/>
            <a:ahLst/>
            <a:cxnLst/>
            <a:rect l="l" t="t" r="r" b="b"/>
            <a:pathLst>
              <a:path w="1387475" h="1386839">
                <a:moveTo>
                  <a:pt x="717638" y="1386553"/>
                </a:moveTo>
                <a:lnTo>
                  <a:pt x="669740" y="1386553"/>
                </a:lnTo>
                <a:lnTo>
                  <a:pt x="621930" y="1383248"/>
                </a:lnTo>
                <a:lnTo>
                  <a:pt x="574385" y="1376639"/>
                </a:lnTo>
                <a:lnTo>
                  <a:pt x="527283" y="1366726"/>
                </a:lnTo>
                <a:lnTo>
                  <a:pt x="480801" y="1353508"/>
                </a:lnTo>
                <a:lnTo>
                  <a:pt x="435116" y="1336986"/>
                </a:lnTo>
                <a:lnTo>
                  <a:pt x="390405" y="1317160"/>
                </a:lnTo>
                <a:lnTo>
                  <a:pt x="346844" y="1294029"/>
                </a:lnTo>
                <a:lnTo>
                  <a:pt x="305032" y="1267870"/>
                </a:lnTo>
                <a:lnTo>
                  <a:pt x="265506" y="1239062"/>
                </a:lnTo>
                <a:lnTo>
                  <a:pt x="228355" y="1207759"/>
                </a:lnTo>
                <a:lnTo>
                  <a:pt x="193667" y="1174113"/>
                </a:lnTo>
                <a:lnTo>
                  <a:pt x="161531" y="1138278"/>
                </a:lnTo>
                <a:lnTo>
                  <a:pt x="132036" y="1100408"/>
                </a:lnTo>
                <a:lnTo>
                  <a:pt x="105269" y="1060655"/>
                </a:lnTo>
                <a:lnTo>
                  <a:pt x="81319" y="1019174"/>
                </a:lnTo>
                <a:lnTo>
                  <a:pt x="60276" y="976117"/>
                </a:lnTo>
                <a:lnTo>
                  <a:pt x="42227" y="931637"/>
                </a:lnTo>
                <a:lnTo>
                  <a:pt x="27261" y="885889"/>
                </a:lnTo>
                <a:lnTo>
                  <a:pt x="15467" y="839026"/>
                </a:lnTo>
                <a:lnTo>
                  <a:pt x="6933" y="791200"/>
                </a:lnTo>
                <a:lnTo>
                  <a:pt x="1748" y="742566"/>
                </a:lnTo>
                <a:lnTo>
                  <a:pt x="0" y="693276"/>
                </a:lnTo>
                <a:lnTo>
                  <a:pt x="1748" y="643986"/>
                </a:lnTo>
                <a:lnTo>
                  <a:pt x="6933" y="595352"/>
                </a:lnTo>
                <a:lnTo>
                  <a:pt x="15467" y="547526"/>
                </a:lnTo>
                <a:lnTo>
                  <a:pt x="27261" y="500663"/>
                </a:lnTo>
                <a:lnTo>
                  <a:pt x="42227" y="454915"/>
                </a:lnTo>
                <a:lnTo>
                  <a:pt x="60276" y="410436"/>
                </a:lnTo>
                <a:lnTo>
                  <a:pt x="81319" y="367379"/>
                </a:lnTo>
                <a:lnTo>
                  <a:pt x="105269" y="325897"/>
                </a:lnTo>
                <a:lnTo>
                  <a:pt x="132036" y="286144"/>
                </a:lnTo>
                <a:lnTo>
                  <a:pt x="161531" y="248274"/>
                </a:lnTo>
                <a:lnTo>
                  <a:pt x="193667" y="212439"/>
                </a:lnTo>
                <a:lnTo>
                  <a:pt x="228355" y="178793"/>
                </a:lnTo>
                <a:lnTo>
                  <a:pt x="265506" y="147490"/>
                </a:lnTo>
                <a:lnTo>
                  <a:pt x="305032" y="118682"/>
                </a:lnTo>
                <a:lnTo>
                  <a:pt x="346844" y="92523"/>
                </a:lnTo>
                <a:lnTo>
                  <a:pt x="390405" y="69392"/>
                </a:lnTo>
                <a:lnTo>
                  <a:pt x="435116" y="49566"/>
                </a:lnTo>
                <a:lnTo>
                  <a:pt x="480801" y="33044"/>
                </a:lnTo>
                <a:lnTo>
                  <a:pt x="527283" y="19826"/>
                </a:lnTo>
                <a:lnTo>
                  <a:pt x="574385" y="9913"/>
                </a:lnTo>
                <a:lnTo>
                  <a:pt x="621930" y="3304"/>
                </a:lnTo>
                <a:lnTo>
                  <a:pt x="669740" y="0"/>
                </a:lnTo>
                <a:lnTo>
                  <a:pt x="717638" y="0"/>
                </a:lnTo>
                <a:lnTo>
                  <a:pt x="765449" y="3304"/>
                </a:lnTo>
                <a:lnTo>
                  <a:pt x="812993" y="9913"/>
                </a:lnTo>
                <a:lnTo>
                  <a:pt x="860095" y="19826"/>
                </a:lnTo>
                <a:lnTo>
                  <a:pt x="906577" y="33044"/>
                </a:lnTo>
                <a:lnTo>
                  <a:pt x="952262" y="49566"/>
                </a:lnTo>
                <a:lnTo>
                  <a:pt x="996974" y="69392"/>
                </a:lnTo>
                <a:lnTo>
                  <a:pt x="1040534" y="92523"/>
                </a:lnTo>
                <a:lnTo>
                  <a:pt x="1082346" y="118682"/>
                </a:lnTo>
                <a:lnTo>
                  <a:pt x="1121872" y="147490"/>
                </a:lnTo>
                <a:lnTo>
                  <a:pt x="1159023" y="178793"/>
                </a:lnTo>
                <a:lnTo>
                  <a:pt x="1193711" y="212439"/>
                </a:lnTo>
                <a:lnTo>
                  <a:pt x="1225847" y="248274"/>
                </a:lnTo>
                <a:lnTo>
                  <a:pt x="1255343" y="286144"/>
                </a:lnTo>
                <a:lnTo>
                  <a:pt x="1282110" y="325897"/>
                </a:lnTo>
                <a:lnTo>
                  <a:pt x="1306059" y="367379"/>
                </a:lnTo>
                <a:lnTo>
                  <a:pt x="1327102" y="410436"/>
                </a:lnTo>
                <a:lnTo>
                  <a:pt x="1345151" y="454915"/>
                </a:lnTo>
                <a:lnTo>
                  <a:pt x="1360117" y="500663"/>
                </a:lnTo>
                <a:lnTo>
                  <a:pt x="1371911" y="547526"/>
                </a:lnTo>
                <a:lnTo>
                  <a:pt x="1380445" y="595352"/>
                </a:lnTo>
                <a:lnTo>
                  <a:pt x="1385631" y="643986"/>
                </a:lnTo>
                <a:lnTo>
                  <a:pt x="1387379" y="693276"/>
                </a:lnTo>
                <a:lnTo>
                  <a:pt x="1385631" y="742566"/>
                </a:lnTo>
                <a:lnTo>
                  <a:pt x="1380445" y="791200"/>
                </a:lnTo>
                <a:lnTo>
                  <a:pt x="1371911" y="839026"/>
                </a:lnTo>
                <a:lnTo>
                  <a:pt x="1360117" y="885889"/>
                </a:lnTo>
                <a:lnTo>
                  <a:pt x="1345151" y="931637"/>
                </a:lnTo>
                <a:lnTo>
                  <a:pt x="1327102" y="976117"/>
                </a:lnTo>
                <a:lnTo>
                  <a:pt x="1306059" y="1019174"/>
                </a:lnTo>
                <a:lnTo>
                  <a:pt x="1282110" y="1060655"/>
                </a:lnTo>
                <a:lnTo>
                  <a:pt x="1255343" y="1100408"/>
                </a:lnTo>
                <a:lnTo>
                  <a:pt x="1225847" y="1138278"/>
                </a:lnTo>
                <a:lnTo>
                  <a:pt x="1193711" y="1174113"/>
                </a:lnTo>
                <a:lnTo>
                  <a:pt x="1159023" y="1207759"/>
                </a:lnTo>
                <a:lnTo>
                  <a:pt x="1121872" y="1239062"/>
                </a:lnTo>
                <a:lnTo>
                  <a:pt x="1082346" y="1267870"/>
                </a:lnTo>
                <a:lnTo>
                  <a:pt x="1040534" y="1294029"/>
                </a:lnTo>
                <a:lnTo>
                  <a:pt x="996974" y="1317160"/>
                </a:lnTo>
                <a:lnTo>
                  <a:pt x="952262" y="1336986"/>
                </a:lnTo>
                <a:lnTo>
                  <a:pt x="906577" y="1353508"/>
                </a:lnTo>
                <a:lnTo>
                  <a:pt x="860095" y="1366726"/>
                </a:lnTo>
                <a:lnTo>
                  <a:pt x="812993" y="1376639"/>
                </a:lnTo>
                <a:lnTo>
                  <a:pt x="765449" y="1383248"/>
                </a:lnTo>
                <a:lnTo>
                  <a:pt x="717638" y="1386553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670050" y="1006475"/>
            <a:ext cx="10907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Цель образовательной программы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7050" y="1956727"/>
            <a:ext cx="4955777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Разностороннее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детей дошкольного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учетом их возрастных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индивидуальных особенностей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числе достижение детьми дошкольного возраста уровня развития,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необходимого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достаточного для успешного освоения ими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 начального общего образования,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 индивидуального подхода к детям дошкольного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специфичных для детей дошкольного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деятельности на основе духовно-нравственных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ценностей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российского народа,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исторических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национально-культурных традиций.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9192" y="5879986"/>
            <a:ext cx="8627110" cy="1308100"/>
          </a:xfrm>
          <a:custGeom>
            <a:avLst/>
            <a:gdLst/>
            <a:ahLst/>
            <a:cxnLst/>
            <a:rect l="l" t="t" r="r" b="b"/>
            <a:pathLst>
              <a:path w="8627110" h="1308100">
                <a:moveTo>
                  <a:pt x="7972652" y="1307681"/>
                </a:moveTo>
                <a:lnTo>
                  <a:pt x="0" y="1307681"/>
                </a:lnTo>
                <a:lnTo>
                  <a:pt x="0" y="653839"/>
                </a:lnTo>
                <a:lnTo>
                  <a:pt x="1793" y="605043"/>
                </a:lnTo>
                <a:lnTo>
                  <a:pt x="7089" y="557220"/>
                </a:lnTo>
                <a:lnTo>
                  <a:pt x="15761" y="510497"/>
                </a:lnTo>
                <a:lnTo>
                  <a:pt x="27682" y="465002"/>
                </a:lnTo>
                <a:lnTo>
                  <a:pt x="42727" y="420860"/>
                </a:lnTo>
                <a:lnTo>
                  <a:pt x="60769" y="378197"/>
                </a:lnTo>
                <a:lnTo>
                  <a:pt x="81681" y="337141"/>
                </a:lnTo>
                <a:lnTo>
                  <a:pt x="105337" y="297817"/>
                </a:lnTo>
                <a:lnTo>
                  <a:pt x="131611" y="260352"/>
                </a:lnTo>
                <a:lnTo>
                  <a:pt x="160375" y="224872"/>
                </a:lnTo>
                <a:lnTo>
                  <a:pt x="191505" y="191505"/>
                </a:lnTo>
                <a:lnTo>
                  <a:pt x="224872" y="160375"/>
                </a:lnTo>
                <a:lnTo>
                  <a:pt x="260352" y="131611"/>
                </a:lnTo>
                <a:lnTo>
                  <a:pt x="297817" y="105337"/>
                </a:lnTo>
                <a:lnTo>
                  <a:pt x="337141" y="81681"/>
                </a:lnTo>
                <a:lnTo>
                  <a:pt x="378197" y="60769"/>
                </a:lnTo>
                <a:lnTo>
                  <a:pt x="420860" y="42727"/>
                </a:lnTo>
                <a:lnTo>
                  <a:pt x="465002" y="27682"/>
                </a:lnTo>
                <a:lnTo>
                  <a:pt x="510497" y="15761"/>
                </a:lnTo>
                <a:lnTo>
                  <a:pt x="557220" y="7089"/>
                </a:lnTo>
                <a:lnTo>
                  <a:pt x="605043" y="1793"/>
                </a:lnTo>
                <a:lnTo>
                  <a:pt x="653839" y="0"/>
                </a:lnTo>
                <a:lnTo>
                  <a:pt x="7972652" y="0"/>
                </a:lnTo>
                <a:lnTo>
                  <a:pt x="8021449" y="1793"/>
                </a:lnTo>
                <a:lnTo>
                  <a:pt x="8069272" y="7089"/>
                </a:lnTo>
                <a:lnTo>
                  <a:pt x="8115994" y="15761"/>
                </a:lnTo>
                <a:lnTo>
                  <a:pt x="8161490" y="27682"/>
                </a:lnTo>
                <a:lnTo>
                  <a:pt x="8205632" y="42727"/>
                </a:lnTo>
                <a:lnTo>
                  <a:pt x="8248295" y="60769"/>
                </a:lnTo>
                <a:lnTo>
                  <a:pt x="8289351" y="81681"/>
                </a:lnTo>
                <a:lnTo>
                  <a:pt x="8328675" y="105337"/>
                </a:lnTo>
                <a:lnTo>
                  <a:pt x="8366140" y="131611"/>
                </a:lnTo>
                <a:lnTo>
                  <a:pt x="8401619" y="160375"/>
                </a:lnTo>
                <a:lnTo>
                  <a:pt x="8434987" y="191505"/>
                </a:lnTo>
                <a:lnTo>
                  <a:pt x="8466116" y="224872"/>
                </a:lnTo>
                <a:lnTo>
                  <a:pt x="8494881" y="260352"/>
                </a:lnTo>
                <a:lnTo>
                  <a:pt x="8521155" y="297817"/>
                </a:lnTo>
                <a:lnTo>
                  <a:pt x="8544811" y="337141"/>
                </a:lnTo>
                <a:lnTo>
                  <a:pt x="8565723" y="378197"/>
                </a:lnTo>
                <a:lnTo>
                  <a:pt x="8583764" y="420860"/>
                </a:lnTo>
                <a:lnTo>
                  <a:pt x="8598809" y="465002"/>
                </a:lnTo>
                <a:lnTo>
                  <a:pt x="8610731" y="510497"/>
                </a:lnTo>
                <a:lnTo>
                  <a:pt x="8619403" y="557220"/>
                </a:lnTo>
                <a:lnTo>
                  <a:pt x="8624699" y="605043"/>
                </a:lnTo>
                <a:lnTo>
                  <a:pt x="8626492" y="653839"/>
                </a:lnTo>
                <a:lnTo>
                  <a:pt x="8624699" y="702638"/>
                </a:lnTo>
                <a:lnTo>
                  <a:pt x="8619403" y="750460"/>
                </a:lnTo>
                <a:lnTo>
                  <a:pt x="8610731" y="797183"/>
                </a:lnTo>
                <a:lnTo>
                  <a:pt x="8598809" y="842678"/>
                </a:lnTo>
                <a:lnTo>
                  <a:pt x="8583764" y="886821"/>
                </a:lnTo>
                <a:lnTo>
                  <a:pt x="8565723" y="929483"/>
                </a:lnTo>
                <a:lnTo>
                  <a:pt x="8544811" y="970540"/>
                </a:lnTo>
                <a:lnTo>
                  <a:pt x="8521154" y="1009863"/>
                </a:lnTo>
                <a:lnTo>
                  <a:pt x="8494881" y="1047328"/>
                </a:lnTo>
                <a:lnTo>
                  <a:pt x="8466116" y="1082808"/>
                </a:lnTo>
                <a:lnTo>
                  <a:pt x="8434987" y="1116175"/>
                </a:lnTo>
                <a:lnTo>
                  <a:pt x="8401619" y="1147305"/>
                </a:lnTo>
                <a:lnTo>
                  <a:pt x="8366140" y="1176069"/>
                </a:lnTo>
                <a:lnTo>
                  <a:pt x="8328675" y="1202343"/>
                </a:lnTo>
                <a:lnTo>
                  <a:pt x="8289351" y="1225999"/>
                </a:lnTo>
                <a:lnTo>
                  <a:pt x="8248295" y="1246911"/>
                </a:lnTo>
                <a:lnTo>
                  <a:pt x="8205632" y="1264953"/>
                </a:lnTo>
                <a:lnTo>
                  <a:pt x="8161490" y="1279998"/>
                </a:lnTo>
                <a:lnTo>
                  <a:pt x="8115994" y="1291919"/>
                </a:lnTo>
                <a:lnTo>
                  <a:pt x="8069272" y="1300591"/>
                </a:lnTo>
                <a:lnTo>
                  <a:pt x="8021449" y="1305887"/>
                </a:lnTo>
                <a:lnTo>
                  <a:pt x="7972652" y="1307681"/>
                </a:lnTo>
                <a:close/>
              </a:path>
            </a:pathLst>
          </a:custGeom>
          <a:solidFill>
            <a:srgbClr val="FFB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8554" y="4154978"/>
            <a:ext cx="6186805" cy="1308100"/>
          </a:xfrm>
          <a:custGeom>
            <a:avLst/>
            <a:gdLst/>
            <a:ahLst/>
            <a:cxnLst/>
            <a:rect l="l" t="t" r="r" b="b"/>
            <a:pathLst>
              <a:path w="6186805" h="1308100">
                <a:moveTo>
                  <a:pt x="5532484" y="1307487"/>
                </a:moveTo>
                <a:lnTo>
                  <a:pt x="0" y="1307487"/>
                </a:lnTo>
                <a:lnTo>
                  <a:pt x="0" y="653743"/>
                </a:lnTo>
                <a:lnTo>
                  <a:pt x="1793" y="604953"/>
                </a:lnTo>
                <a:lnTo>
                  <a:pt x="7088" y="557137"/>
                </a:lnTo>
                <a:lnTo>
                  <a:pt x="15758" y="510422"/>
                </a:lnTo>
                <a:lnTo>
                  <a:pt x="27678" y="464933"/>
                </a:lnTo>
                <a:lnTo>
                  <a:pt x="42721" y="420797"/>
                </a:lnTo>
                <a:lnTo>
                  <a:pt x="60760" y="378141"/>
                </a:lnTo>
                <a:lnTo>
                  <a:pt x="81669" y="337091"/>
                </a:lnTo>
                <a:lnTo>
                  <a:pt x="105322" y="297773"/>
                </a:lnTo>
                <a:lnTo>
                  <a:pt x="131591" y="260313"/>
                </a:lnTo>
                <a:lnTo>
                  <a:pt x="160352" y="224839"/>
                </a:lnTo>
                <a:lnTo>
                  <a:pt x="191476" y="191476"/>
                </a:lnTo>
                <a:lnTo>
                  <a:pt x="224839" y="160352"/>
                </a:lnTo>
                <a:lnTo>
                  <a:pt x="260313" y="131591"/>
                </a:lnTo>
                <a:lnTo>
                  <a:pt x="297773" y="105322"/>
                </a:lnTo>
                <a:lnTo>
                  <a:pt x="337091" y="81669"/>
                </a:lnTo>
                <a:lnTo>
                  <a:pt x="378141" y="60760"/>
                </a:lnTo>
                <a:lnTo>
                  <a:pt x="420797" y="42721"/>
                </a:lnTo>
                <a:lnTo>
                  <a:pt x="464933" y="27678"/>
                </a:lnTo>
                <a:lnTo>
                  <a:pt x="510422" y="15758"/>
                </a:lnTo>
                <a:lnTo>
                  <a:pt x="557137" y="7088"/>
                </a:lnTo>
                <a:lnTo>
                  <a:pt x="604953" y="1793"/>
                </a:lnTo>
                <a:lnTo>
                  <a:pt x="653743" y="0"/>
                </a:lnTo>
                <a:lnTo>
                  <a:pt x="5532484" y="0"/>
                </a:lnTo>
                <a:lnTo>
                  <a:pt x="5581274" y="1793"/>
                </a:lnTo>
                <a:lnTo>
                  <a:pt x="5629090" y="7088"/>
                </a:lnTo>
                <a:lnTo>
                  <a:pt x="5675805" y="15758"/>
                </a:lnTo>
                <a:lnTo>
                  <a:pt x="5721294" y="27678"/>
                </a:lnTo>
                <a:lnTo>
                  <a:pt x="5765430" y="42721"/>
                </a:lnTo>
                <a:lnTo>
                  <a:pt x="5808086" y="60760"/>
                </a:lnTo>
                <a:lnTo>
                  <a:pt x="5849136" y="81669"/>
                </a:lnTo>
                <a:lnTo>
                  <a:pt x="5888454" y="105322"/>
                </a:lnTo>
                <a:lnTo>
                  <a:pt x="5925914" y="131591"/>
                </a:lnTo>
                <a:lnTo>
                  <a:pt x="5961388" y="160352"/>
                </a:lnTo>
                <a:lnTo>
                  <a:pt x="5994750" y="191476"/>
                </a:lnTo>
                <a:lnTo>
                  <a:pt x="6025875" y="224839"/>
                </a:lnTo>
                <a:lnTo>
                  <a:pt x="6054636" y="260313"/>
                </a:lnTo>
                <a:lnTo>
                  <a:pt x="6080905" y="297773"/>
                </a:lnTo>
                <a:lnTo>
                  <a:pt x="6104558" y="337091"/>
                </a:lnTo>
                <a:lnTo>
                  <a:pt x="6125467" y="378141"/>
                </a:lnTo>
                <a:lnTo>
                  <a:pt x="6143506" y="420797"/>
                </a:lnTo>
                <a:lnTo>
                  <a:pt x="6158548" y="464933"/>
                </a:lnTo>
                <a:lnTo>
                  <a:pt x="6170468" y="510422"/>
                </a:lnTo>
                <a:lnTo>
                  <a:pt x="6179139" y="557137"/>
                </a:lnTo>
                <a:lnTo>
                  <a:pt x="6184434" y="604953"/>
                </a:lnTo>
                <a:lnTo>
                  <a:pt x="6186227" y="653743"/>
                </a:lnTo>
                <a:lnTo>
                  <a:pt x="6184434" y="702534"/>
                </a:lnTo>
                <a:lnTo>
                  <a:pt x="6179139" y="750349"/>
                </a:lnTo>
                <a:lnTo>
                  <a:pt x="6170468" y="797065"/>
                </a:lnTo>
                <a:lnTo>
                  <a:pt x="6158548" y="842554"/>
                </a:lnTo>
                <a:lnTo>
                  <a:pt x="6143506" y="886689"/>
                </a:lnTo>
                <a:lnTo>
                  <a:pt x="6125467" y="929346"/>
                </a:lnTo>
                <a:lnTo>
                  <a:pt x="6104558" y="970396"/>
                </a:lnTo>
                <a:lnTo>
                  <a:pt x="6080905" y="1009714"/>
                </a:lnTo>
                <a:lnTo>
                  <a:pt x="6054636" y="1047173"/>
                </a:lnTo>
                <a:lnTo>
                  <a:pt x="6025875" y="1082647"/>
                </a:lnTo>
                <a:lnTo>
                  <a:pt x="5994750" y="1116010"/>
                </a:lnTo>
                <a:lnTo>
                  <a:pt x="5961388" y="1147135"/>
                </a:lnTo>
                <a:lnTo>
                  <a:pt x="5925914" y="1175895"/>
                </a:lnTo>
                <a:lnTo>
                  <a:pt x="5888454" y="1202165"/>
                </a:lnTo>
                <a:lnTo>
                  <a:pt x="5849136" y="1225818"/>
                </a:lnTo>
                <a:lnTo>
                  <a:pt x="5808086" y="1246727"/>
                </a:lnTo>
                <a:lnTo>
                  <a:pt x="5765430" y="1264766"/>
                </a:lnTo>
                <a:lnTo>
                  <a:pt x="5721294" y="1279808"/>
                </a:lnTo>
                <a:lnTo>
                  <a:pt x="5675805" y="1291728"/>
                </a:lnTo>
                <a:lnTo>
                  <a:pt x="5629090" y="1300399"/>
                </a:lnTo>
                <a:lnTo>
                  <a:pt x="5581274" y="1305694"/>
                </a:lnTo>
                <a:lnTo>
                  <a:pt x="5532484" y="1307487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7993" y="2433174"/>
            <a:ext cx="4265930" cy="1327150"/>
          </a:xfrm>
          <a:custGeom>
            <a:avLst/>
            <a:gdLst/>
            <a:ahLst/>
            <a:cxnLst/>
            <a:rect l="l" t="t" r="r" b="b"/>
            <a:pathLst>
              <a:path w="4265930" h="1327150">
                <a:moveTo>
                  <a:pt x="3602079" y="1327120"/>
                </a:moveTo>
                <a:lnTo>
                  <a:pt x="0" y="1327120"/>
                </a:lnTo>
                <a:lnTo>
                  <a:pt x="0" y="663559"/>
                </a:lnTo>
                <a:lnTo>
                  <a:pt x="1666" y="616170"/>
                </a:lnTo>
                <a:lnTo>
                  <a:pt x="6589" y="569681"/>
                </a:lnTo>
                <a:lnTo>
                  <a:pt x="14657" y="524203"/>
                </a:lnTo>
                <a:lnTo>
                  <a:pt x="25759" y="479849"/>
                </a:lnTo>
                <a:lnTo>
                  <a:pt x="39780" y="436731"/>
                </a:lnTo>
                <a:lnTo>
                  <a:pt x="56610" y="394962"/>
                </a:lnTo>
                <a:lnTo>
                  <a:pt x="76135" y="354653"/>
                </a:lnTo>
                <a:lnTo>
                  <a:pt x="98245" y="315918"/>
                </a:lnTo>
                <a:lnTo>
                  <a:pt x="122825" y="278867"/>
                </a:lnTo>
                <a:lnTo>
                  <a:pt x="149765" y="243615"/>
                </a:lnTo>
                <a:lnTo>
                  <a:pt x="178951" y="210272"/>
                </a:lnTo>
                <a:lnTo>
                  <a:pt x="210272" y="178951"/>
                </a:lnTo>
                <a:lnTo>
                  <a:pt x="243615" y="149765"/>
                </a:lnTo>
                <a:lnTo>
                  <a:pt x="278867" y="122825"/>
                </a:lnTo>
                <a:lnTo>
                  <a:pt x="315918" y="98245"/>
                </a:lnTo>
                <a:lnTo>
                  <a:pt x="354653" y="76135"/>
                </a:lnTo>
                <a:lnTo>
                  <a:pt x="394962" y="56610"/>
                </a:lnTo>
                <a:lnTo>
                  <a:pt x="436731" y="39780"/>
                </a:lnTo>
                <a:lnTo>
                  <a:pt x="479849" y="25759"/>
                </a:lnTo>
                <a:lnTo>
                  <a:pt x="524203" y="14657"/>
                </a:lnTo>
                <a:lnTo>
                  <a:pt x="569681" y="6589"/>
                </a:lnTo>
                <a:lnTo>
                  <a:pt x="616170" y="1666"/>
                </a:lnTo>
                <a:lnTo>
                  <a:pt x="663559" y="0"/>
                </a:lnTo>
                <a:lnTo>
                  <a:pt x="3602079" y="0"/>
                </a:lnTo>
                <a:lnTo>
                  <a:pt x="3649467" y="1666"/>
                </a:lnTo>
                <a:lnTo>
                  <a:pt x="3695957" y="6589"/>
                </a:lnTo>
                <a:lnTo>
                  <a:pt x="3741435" y="14657"/>
                </a:lnTo>
                <a:lnTo>
                  <a:pt x="3785789" y="25759"/>
                </a:lnTo>
                <a:lnTo>
                  <a:pt x="3828906" y="39780"/>
                </a:lnTo>
                <a:lnTo>
                  <a:pt x="3870676" y="56610"/>
                </a:lnTo>
                <a:lnTo>
                  <a:pt x="3910984" y="76135"/>
                </a:lnTo>
                <a:lnTo>
                  <a:pt x="3949720" y="98245"/>
                </a:lnTo>
                <a:lnTo>
                  <a:pt x="3986770" y="122825"/>
                </a:lnTo>
                <a:lnTo>
                  <a:pt x="4022023" y="149765"/>
                </a:lnTo>
                <a:lnTo>
                  <a:pt x="4055366" y="178951"/>
                </a:lnTo>
                <a:lnTo>
                  <a:pt x="4086687" y="210272"/>
                </a:lnTo>
                <a:lnTo>
                  <a:pt x="4115873" y="243615"/>
                </a:lnTo>
                <a:lnTo>
                  <a:pt x="4142813" y="278867"/>
                </a:lnTo>
                <a:lnTo>
                  <a:pt x="4167393" y="315918"/>
                </a:lnTo>
                <a:lnTo>
                  <a:pt x="4189502" y="354653"/>
                </a:lnTo>
                <a:lnTo>
                  <a:pt x="4209028" y="394962"/>
                </a:lnTo>
                <a:lnTo>
                  <a:pt x="4225858" y="436731"/>
                </a:lnTo>
                <a:lnTo>
                  <a:pt x="4239879" y="479849"/>
                </a:lnTo>
                <a:lnTo>
                  <a:pt x="4250980" y="524203"/>
                </a:lnTo>
                <a:lnTo>
                  <a:pt x="4259049" y="569681"/>
                </a:lnTo>
                <a:lnTo>
                  <a:pt x="4263972" y="616170"/>
                </a:lnTo>
                <a:lnTo>
                  <a:pt x="4265638" y="663559"/>
                </a:lnTo>
                <a:lnTo>
                  <a:pt x="4263972" y="710949"/>
                </a:lnTo>
                <a:lnTo>
                  <a:pt x="4259049" y="757439"/>
                </a:lnTo>
                <a:lnTo>
                  <a:pt x="4250980" y="802916"/>
                </a:lnTo>
                <a:lnTo>
                  <a:pt x="4239879" y="847270"/>
                </a:lnTo>
                <a:lnTo>
                  <a:pt x="4225858" y="890388"/>
                </a:lnTo>
                <a:lnTo>
                  <a:pt x="4209028" y="932158"/>
                </a:lnTo>
                <a:lnTo>
                  <a:pt x="4189502" y="972466"/>
                </a:lnTo>
                <a:lnTo>
                  <a:pt x="4167393" y="1011202"/>
                </a:lnTo>
                <a:lnTo>
                  <a:pt x="4142812" y="1048252"/>
                </a:lnTo>
                <a:lnTo>
                  <a:pt x="4115873" y="1083505"/>
                </a:lnTo>
                <a:lnTo>
                  <a:pt x="4086687" y="1116848"/>
                </a:lnTo>
                <a:lnTo>
                  <a:pt x="4055366" y="1148168"/>
                </a:lnTo>
                <a:lnTo>
                  <a:pt x="4022023" y="1177355"/>
                </a:lnTo>
                <a:lnTo>
                  <a:pt x="3986770" y="1204294"/>
                </a:lnTo>
                <a:lnTo>
                  <a:pt x="3949720" y="1228875"/>
                </a:lnTo>
                <a:lnTo>
                  <a:pt x="3910984" y="1250984"/>
                </a:lnTo>
                <a:lnTo>
                  <a:pt x="3870676" y="1270510"/>
                </a:lnTo>
                <a:lnTo>
                  <a:pt x="3828906" y="1287339"/>
                </a:lnTo>
                <a:lnTo>
                  <a:pt x="3785789" y="1301361"/>
                </a:lnTo>
                <a:lnTo>
                  <a:pt x="3741435" y="1312462"/>
                </a:lnTo>
                <a:lnTo>
                  <a:pt x="3695957" y="1320531"/>
                </a:lnTo>
                <a:lnTo>
                  <a:pt x="3649467" y="1325454"/>
                </a:lnTo>
                <a:lnTo>
                  <a:pt x="3602079" y="1327120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7993" y="577227"/>
            <a:ext cx="2644140" cy="1511935"/>
          </a:xfrm>
          <a:custGeom>
            <a:avLst/>
            <a:gdLst/>
            <a:ahLst/>
            <a:cxnLst/>
            <a:rect l="l" t="t" r="r" b="b"/>
            <a:pathLst>
              <a:path w="2644140" h="1511935">
                <a:moveTo>
                  <a:pt x="1888062" y="1511502"/>
                </a:moveTo>
                <a:lnTo>
                  <a:pt x="0" y="1511502"/>
                </a:lnTo>
                <a:lnTo>
                  <a:pt x="0" y="755750"/>
                </a:lnTo>
                <a:lnTo>
                  <a:pt x="1486" y="707955"/>
                </a:lnTo>
                <a:lnTo>
                  <a:pt x="5888" y="660950"/>
                </a:lnTo>
                <a:lnTo>
                  <a:pt x="13116" y="614824"/>
                </a:lnTo>
                <a:lnTo>
                  <a:pt x="23081" y="569665"/>
                </a:lnTo>
                <a:lnTo>
                  <a:pt x="35695" y="525561"/>
                </a:lnTo>
                <a:lnTo>
                  <a:pt x="50870" y="482601"/>
                </a:lnTo>
                <a:lnTo>
                  <a:pt x="68517" y="440874"/>
                </a:lnTo>
                <a:lnTo>
                  <a:pt x="88548" y="400468"/>
                </a:lnTo>
                <a:lnTo>
                  <a:pt x="110873" y="361472"/>
                </a:lnTo>
                <a:lnTo>
                  <a:pt x="135405" y="323974"/>
                </a:lnTo>
                <a:lnTo>
                  <a:pt x="162055" y="288062"/>
                </a:lnTo>
                <a:lnTo>
                  <a:pt x="190734" y="253826"/>
                </a:lnTo>
                <a:lnTo>
                  <a:pt x="221354" y="221354"/>
                </a:lnTo>
                <a:lnTo>
                  <a:pt x="253826" y="190734"/>
                </a:lnTo>
                <a:lnTo>
                  <a:pt x="288062" y="162055"/>
                </a:lnTo>
                <a:lnTo>
                  <a:pt x="323974" y="135405"/>
                </a:lnTo>
                <a:lnTo>
                  <a:pt x="361472" y="110873"/>
                </a:lnTo>
                <a:lnTo>
                  <a:pt x="400468" y="88548"/>
                </a:lnTo>
                <a:lnTo>
                  <a:pt x="440874" y="68517"/>
                </a:lnTo>
                <a:lnTo>
                  <a:pt x="482601" y="50870"/>
                </a:lnTo>
                <a:lnTo>
                  <a:pt x="525561" y="35695"/>
                </a:lnTo>
                <a:lnTo>
                  <a:pt x="569665" y="23081"/>
                </a:lnTo>
                <a:lnTo>
                  <a:pt x="614824" y="13116"/>
                </a:lnTo>
                <a:lnTo>
                  <a:pt x="660950" y="5888"/>
                </a:lnTo>
                <a:lnTo>
                  <a:pt x="707955" y="1486"/>
                </a:lnTo>
                <a:lnTo>
                  <a:pt x="755750" y="0"/>
                </a:lnTo>
                <a:lnTo>
                  <a:pt x="1888062" y="0"/>
                </a:lnTo>
                <a:lnTo>
                  <a:pt x="1935857" y="1486"/>
                </a:lnTo>
                <a:lnTo>
                  <a:pt x="1982862" y="5888"/>
                </a:lnTo>
                <a:lnTo>
                  <a:pt x="2028988" y="13116"/>
                </a:lnTo>
                <a:lnTo>
                  <a:pt x="2074147" y="23081"/>
                </a:lnTo>
                <a:lnTo>
                  <a:pt x="2118251" y="35695"/>
                </a:lnTo>
                <a:lnTo>
                  <a:pt x="2161211" y="50870"/>
                </a:lnTo>
                <a:lnTo>
                  <a:pt x="2202938" y="68517"/>
                </a:lnTo>
                <a:lnTo>
                  <a:pt x="2243344" y="88548"/>
                </a:lnTo>
                <a:lnTo>
                  <a:pt x="2282340" y="110873"/>
                </a:lnTo>
                <a:lnTo>
                  <a:pt x="2319838" y="135405"/>
                </a:lnTo>
                <a:lnTo>
                  <a:pt x="2355750" y="162055"/>
                </a:lnTo>
                <a:lnTo>
                  <a:pt x="2389986" y="190734"/>
                </a:lnTo>
                <a:lnTo>
                  <a:pt x="2422458" y="221354"/>
                </a:lnTo>
                <a:lnTo>
                  <a:pt x="2453078" y="253826"/>
                </a:lnTo>
                <a:lnTo>
                  <a:pt x="2481757" y="288062"/>
                </a:lnTo>
                <a:lnTo>
                  <a:pt x="2508407" y="323974"/>
                </a:lnTo>
                <a:lnTo>
                  <a:pt x="2532939" y="361472"/>
                </a:lnTo>
                <a:lnTo>
                  <a:pt x="2555264" y="400468"/>
                </a:lnTo>
                <a:lnTo>
                  <a:pt x="2575295" y="440874"/>
                </a:lnTo>
                <a:lnTo>
                  <a:pt x="2592942" y="482601"/>
                </a:lnTo>
                <a:lnTo>
                  <a:pt x="2608117" y="525561"/>
                </a:lnTo>
                <a:lnTo>
                  <a:pt x="2620731" y="569665"/>
                </a:lnTo>
                <a:lnTo>
                  <a:pt x="2630696" y="614824"/>
                </a:lnTo>
                <a:lnTo>
                  <a:pt x="2637924" y="660950"/>
                </a:lnTo>
                <a:lnTo>
                  <a:pt x="2642326" y="707955"/>
                </a:lnTo>
                <a:lnTo>
                  <a:pt x="2643812" y="755750"/>
                </a:lnTo>
                <a:lnTo>
                  <a:pt x="2642326" y="803547"/>
                </a:lnTo>
                <a:lnTo>
                  <a:pt x="2637924" y="850551"/>
                </a:lnTo>
                <a:lnTo>
                  <a:pt x="2630696" y="896678"/>
                </a:lnTo>
                <a:lnTo>
                  <a:pt x="2620731" y="941837"/>
                </a:lnTo>
                <a:lnTo>
                  <a:pt x="2608117" y="985941"/>
                </a:lnTo>
                <a:lnTo>
                  <a:pt x="2592942" y="1028901"/>
                </a:lnTo>
                <a:lnTo>
                  <a:pt x="2575295" y="1070628"/>
                </a:lnTo>
                <a:lnTo>
                  <a:pt x="2555264" y="1111034"/>
                </a:lnTo>
                <a:lnTo>
                  <a:pt x="2532939" y="1150030"/>
                </a:lnTo>
                <a:lnTo>
                  <a:pt x="2508407" y="1187528"/>
                </a:lnTo>
                <a:lnTo>
                  <a:pt x="2481757" y="1223440"/>
                </a:lnTo>
                <a:lnTo>
                  <a:pt x="2453078" y="1257676"/>
                </a:lnTo>
                <a:lnTo>
                  <a:pt x="2422458" y="1290148"/>
                </a:lnTo>
                <a:lnTo>
                  <a:pt x="2389986" y="1320768"/>
                </a:lnTo>
                <a:lnTo>
                  <a:pt x="2355750" y="1349447"/>
                </a:lnTo>
                <a:lnTo>
                  <a:pt x="2319838" y="1376097"/>
                </a:lnTo>
                <a:lnTo>
                  <a:pt x="2282340" y="1400629"/>
                </a:lnTo>
                <a:lnTo>
                  <a:pt x="2243344" y="1422954"/>
                </a:lnTo>
                <a:lnTo>
                  <a:pt x="2202938" y="1442985"/>
                </a:lnTo>
                <a:lnTo>
                  <a:pt x="2161211" y="1460632"/>
                </a:lnTo>
                <a:lnTo>
                  <a:pt x="2118251" y="1475807"/>
                </a:lnTo>
                <a:lnTo>
                  <a:pt x="2074147" y="1488421"/>
                </a:lnTo>
                <a:lnTo>
                  <a:pt x="2028988" y="1498386"/>
                </a:lnTo>
                <a:lnTo>
                  <a:pt x="1982862" y="1505614"/>
                </a:lnTo>
                <a:lnTo>
                  <a:pt x="1935857" y="1510015"/>
                </a:lnTo>
                <a:lnTo>
                  <a:pt x="1888062" y="1511502"/>
                </a:lnTo>
                <a:close/>
              </a:path>
            </a:pathLst>
          </a:custGeom>
          <a:solidFill>
            <a:srgbClr val="E72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0079" y="7538671"/>
            <a:ext cx="9921875" cy="1504315"/>
          </a:xfrm>
          <a:custGeom>
            <a:avLst/>
            <a:gdLst/>
            <a:ahLst/>
            <a:cxnLst/>
            <a:rect l="l" t="t" r="r" b="b"/>
            <a:pathLst>
              <a:path w="9921875" h="1504315">
                <a:moveTo>
                  <a:pt x="9169785" y="1504035"/>
                </a:moveTo>
                <a:lnTo>
                  <a:pt x="0" y="1504035"/>
                </a:lnTo>
                <a:lnTo>
                  <a:pt x="0" y="752017"/>
                </a:lnTo>
                <a:lnTo>
                  <a:pt x="1479" y="704458"/>
                </a:lnTo>
                <a:lnTo>
                  <a:pt x="5859" y="657685"/>
                </a:lnTo>
                <a:lnTo>
                  <a:pt x="13051" y="611787"/>
                </a:lnTo>
                <a:lnTo>
                  <a:pt x="22967" y="566850"/>
                </a:lnTo>
                <a:lnTo>
                  <a:pt x="35519" y="522964"/>
                </a:lnTo>
                <a:lnTo>
                  <a:pt x="50619" y="480217"/>
                </a:lnTo>
                <a:lnTo>
                  <a:pt x="68179" y="438696"/>
                </a:lnTo>
                <a:lnTo>
                  <a:pt x="88110" y="398490"/>
                </a:lnTo>
                <a:lnTo>
                  <a:pt x="110325" y="359686"/>
                </a:lnTo>
                <a:lnTo>
                  <a:pt x="134736" y="322373"/>
                </a:lnTo>
                <a:lnTo>
                  <a:pt x="161254" y="286639"/>
                </a:lnTo>
                <a:lnTo>
                  <a:pt x="189792" y="252572"/>
                </a:lnTo>
                <a:lnTo>
                  <a:pt x="220260" y="220260"/>
                </a:lnTo>
                <a:lnTo>
                  <a:pt x="252572" y="189792"/>
                </a:lnTo>
                <a:lnTo>
                  <a:pt x="286639" y="161254"/>
                </a:lnTo>
                <a:lnTo>
                  <a:pt x="322373" y="134736"/>
                </a:lnTo>
                <a:lnTo>
                  <a:pt x="359686" y="110325"/>
                </a:lnTo>
                <a:lnTo>
                  <a:pt x="398490" y="88110"/>
                </a:lnTo>
                <a:lnTo>
                  <a:pt x="438696" y="68179"/>
                </a:lnTo>
                <a:lnTo>
                  <a:pt x="480217" y="50619"/>
                </a:lnTo>
                <a:lnTo>
                  <a:pt x="522964" y="35519"/>
                </a:lnTo>
                <a:lnTo>
                  <a:pt x="566850" y="22967"/>
                </a:lnTo>
                <a:lnTo>
                  <a:pt x="611787" y="13051"/>
                </a:lnTo>
                <a:lnTo>
                  <a:pt x="657685" y="5859"/>
                </a:lnTo>
                <a:lnTo>
                  <a:pt x="704458" y="1479"/>
                </a:lnTo>
                <a:lnTo>
                  <a:pt x="752017" y="0"/>
                </a:lnTo>
                <a:lnTo>
                  <a:pt x="9169785" y="0"/>
                </a:lnTo>
                <a:lnTo>
                  <a:pt x="9217344" y="1479"/>
                </a:lnTo>
                <a:lnTo>
                  <a:pt x="9264117" y="5859"/>
                </a:lnTo>
                <a:lnTo>
                  <a:pt x="9310015" y="13051"/>
                </a:lnTo>
                <a:lnTo>
                  <a:pt x="9354951" y="22967"/>
                </a:lnTo>
                <a:lnTo>
                  <a:pt x="9398837" y="35519"/>
                </a:lnTo>
                <a:lnTo>
                  <a:pt x="9441585" y="50619"/>
                </a:lnTo>
                <a:lnTo>
                  <a:pt x="9483106" y="68179"/>
                </a:lnTo>
                <a:lnTo>
                  <a:pt x="9523312" y="88110"/>
                </a:lnTo>
                <a:lnTo>
                  <a:pt x="9562116" y="110325"/>
                </a:lnTo>
                <a:lnTo>
                  <a:pt x="9599429" y="134736"/>
                </a:lnTo>
                <a:lnTo>
                  <a:pt x="9635163" y="161254"/>
                </a:lnTo>
                <a:lnTo>
                  <a:pt x="9669230" y="189792"/>
                </a:lnTo>
                <a:lnTo>
                  <a:pt x="9701542" y="220260"/>
                </a:lnTo>
                <a:lnTo>
                  <a:pt x="9732010" y="252572"/>
                </a:lnTo>
                <a:lnTo>
                  <a:pt x="9760548" y="286639"/>
                </a:lnTo>
                <a:lnTo>
                  <a:pt x="9787066" y="322373"/>
                </a:lnTo>
                <a:lnTo>
                  <a:pt x="9811477" y="359686"/>
                </a:lnTo>
                <a:lnTo>
                  <a:pt x="9833692" y="398490"/>
                </a:lnTo>
                <a:lnTo>
                  <a:pt x="9853623" y="438696"/>
                </a:lnTo>
                <a:lnTo>
                  <a:pt x="9871183" y="480217"/>
                </a:lnTo>
                <a:lnTo>
                  <a:pt x="9886283" y="522964"/>
                </a:lnTo>
                <a:lnTo>
                  <a:pt x="9898835" y="566850"/>
                </a:lnTo>
                <a:lnTo>
                  <a:pt x="9908751" y="611787"/>
                </a:lnTo>
                <a:lnTo>
                  <a:pt x="9915943" y="657685"/>
                </a:lnTo>
                <a:lnTo>
                  <a:pt x="9920323" y="704458"/>
                </a:lnTo>
                <a:lnTo>
                  <a:pt x="9921802" y="752017"/>
                </a:lnTo>
                <a:lnTo>
                  <a:pt x="9920323" y="799577"/>
                </a:lnTo>
                <a:lnTo>
                  <a:pt x="9915943" y="846350"/>
                </a:lnTo>
                <a:lnTo>
                  <a:pt x="9908751" y="892248"/>
                </a:lnTo>
                <a:lnTo>
                  <a:pt x="9898835" y="937184"/>
                </a:lnTo>
                <a:lnTo>
                  <a:pt x="9886283" y="981070"/>
                </a:lnTo>
                <a:lnTo>
                  <a:pt x="9871183" y="1023818"/>
                </a:lnTo>
                <a:lnTo>
                  <a:pt x="9853623" y="1065339"/>
                </a:lnTo>
                <a:lnTo>
                  <a:pt x="9833692" y="1105545"/>
                </a:lnTo>
                <a:lnTo>
                  <a:pt x="9811476" y="1144349"/>
                </a:lnTo>
                <a:lnTo>
                  <a:pt x="9787066" y="1181662"/>
                </a:lnTo>
                <a:lnTo>
                  <a:pt x="9760548" y="1217396"/>
                </a:lnTo>
                <a:lnTo>
                  <a:pt x="9732010" y="1251463"/>
                </a:lnTo>
                <a:lnTo>
                  <a:pt x="9701541" y="1283775"/>
                </a:lnTo>
                <a:lnTo>
                  <a:pt x="9669230" y="1314243"/>
                </a:lnTo>
                <a:lnTo>
                  <a:pt x="9635163" y="1342781"/>
                </a:lnTo>
                <a:lnTo>
                  <a:pt x="9599429" y="1369299"/>
                </a:lnTo>
                <a:lnTo>
                  <a:pt x="9562116" y="1393710"/>
                </a:lnTo>
                <a:lnTo>
                  <a:pt x="9523312" y="1415925"/>
                </a:lnTo>
                <a:lnTo>
                  <a:pt x="9483106" y="1435856"/>
                </a:lnTo>
                <a:lnTo>
                  <a:pt x="9441585" y="1453416"/>
                </a:lnTo>
                <a:lnTo>
                  <a:pt x="9398837" y="1468516"/>
                </a:lnTo>
                <a:lnTo>
                  <a:pt x="9354951" y="1481068"/>
                </a:lnTo>
                <a:lnTo>
                  <a:pt x="9310015" y="1490984"/>
                </a:lnTo>
                <a:lnTo>
                  <a:pt x="9264116" y="1498176"/>
                </a:lnTo>
                <a:lnTo>
                  <a:pt x="9217344" y="1502556"/>
                </a:lnTo>
                <a:lnTo>
                  <a:pt x="9169785" y="1504035"/>
                </a:lnTo>
                <a:close/>
              </a:path>
            </a:pathLst>
          </a:custGeom>
          <a:solidFill>
            <a:srgbClr val="2B3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554" y="9394618"/>
            <a:ext cx="10679430" cy="1619250"/>
          </a:xfrm>
          <a:custGeom>
            <a:avLst/>
            <a:gdLst/>
            <a:ahLst/>
            <a:cxnLst/>
            <a:rect l="l" t="t" r="r" b="b"/>
            <a:pathLst>
              <a:path w="10679430" h="1619250">
                <a:moveTo>
                  <a:pt x="9869614" y="1618822"/>
                </a:moveTo>
                <a:lnTo>
                  <a:pt x="0" y="1618822"/>
                </a:lnTo>
                <a:lnTo>
                  <a:pt x="0" y="809410"/>
                </a:lnTo>
                <a:lnTo>
                  <a:pt x="1374" y="761851"/>
                </a:lnTo>
                <a:lnTo>
                  <a:pt x="5445" y="715016"/>
                </a:lnTo>
                <a:lnTo>
                  <a:pt x="12138" y="668980"/>
                </a:lnTo>
                <a:lnTo>
                  <a:pt x="21377" y="623820"/>
                </a:lnTo>
                <a:lnTo>
                  <a:pt x="33085" y="579611"/>
                </a:lnTo>
                <a:lnTo>
                  <a:pt x="47187" y="536429"/>
                </a:lnTo>
                <a:lnTo>
                  <a:pt x="63607" y="494351"/>
                </a:lnTo>
                <a:lnTo>
                  <a:pt x="82269" y="453452"/>
                </a:lnTo>
                <a:lnTo>
                  <a:pt x="103097" y="413808"/>
                </a:lnTo>
                <a:lnTo>
                  <a:pt x="126015" y="375495"/>
                </a:lnTo>
                <a:lnTo>
                  <a:pt x="150947" y="338588"/>
                </a:lnTo>
                <a:lnTo>
                  <a:pt x="177818" y="303165"/>
                </a:lnTo>
                <a:lnTo>
                  <a:pt x="206551" y="269300"/>
                </a:lnTo>
                <a:lnTo>
                  <a:pt x="237070" y="237070"/>
                </a:lnTo>
                <a:lnTo>
                  <a:pt x="269300" y="206551"/>
                </a:lnTo>
                <a:lnTo>
                  <a:pt x="303165" y="177818"/>
                </a:lnTo>
                <a:lnTo>
                  <a:pt x="338588" y="150947"/>
                </a:lnTo>
                <a:lnTo>
                  <a:pt x="375495" y="126015"/>
                </a:lnTo>
                <a:lnTo>
                  <a:pt x="413808" y="103097"/>
                </a:lnTo>
                <a:lnTo>
                  <a:pt x="453452" y="82269"/>
                </a:lnTo>
                <a:lnTo>
                  <a:pt x="494351" y="63607"/>
                </a:lnTo>
                <a:lnTo>
                  <a:pt x="536429" y="47187"/>
                </a:lnTo>
                <a:lnTo>
                  <a:pt x="579611" y="33085"/>
                </a:lnTo>
                <a:lnTo>
                  <a:pt x="623820" y="21377"/>
                </a:lnTo>
                <a:lnTo>
                  <a:pt x="668980" y="12138"/>
                </a:lnTo>
                <a:lnTo>
                  <a:pt x="715016" y="5445"/>
                </a:lnTo>
                <a:lnTo>
                  <a:pt x="761851" y="1374"/>
                </a:lnTo>
                <a:lnTo>
                  <a:pt x="809410" y="0"/>
                </a:lnTo>
                <a:lnTo>
                  <a:pt x="9869614" y="0"/>
                </a:lnTo>
                <a:lnTo>
                  <a:pt x="9917173" y="1374"/>
                </a:lnTo>
                <a:lnTo>
                  <a:pt x="9964009" y="5445"/>
                </a:lnTo>
                <a:lnTo>
                  <a:pt x="10010044" y="12138"/>
                </a:lnTo>
                <a:lnTo>
                  <a:pt x="10055205" y="21377"/>
                </a:lnTo>
                <a:lnTo>
                  <a:pt x="10099414" y="33085"/>
                </a:lnTo>
                <a:lnTo>
                  <a:pt x="10142595" y="47187"/>
                </a:lnTo>
                <a:lnTo>
                  <a:pt x="10184673" y="63607"/>
                </a:lnTo>
                <a:lnTo>
                  <a:pt x="10225572" y="82269"/>
                </a:lnTo>
                <a:lnTo>
                  <a:pt x="10265217" y="103097"/>
                </a:lnTo>
                <a:lnTo>
                  <a:pt x="10303530" y="126015"/>
                </a:lnTo>
                <a:lnTo>
                  <a:pt x="10340436" y="150947"/>
                </a:lnTo>
                <a:lnTo>
                  <a:pt x="10375859" y="177818"/>
                </a:lnTo>
                <a:lnTo>
                  <a:pt x="10409724" y="206551"/>
                </a:lnTo>
                <a:lnTo>
                  <a:pt x="10441954" y="237070"/>
                </a:lnTo>
                <a:lnTo>
                  <a:pt x="10472473" y="269300"/>
                </a:lnTo>
                <a:lnTo>
                  <a:pt x="10501206" y="303165"/>
                </a:lnTo>
                <a:lnTo>
                  <a:pt x="10528077" y="338588"/>
                </a:lnTo>
                <a:lnTo>
                  <a:pt x="10553009" y="375495"/>
                </a:lnTo>
                <a:lnTo>
                  <a:pt x="10575927" y="413808"/>
                </a:lnTo>
                <a:lnTo>
                  <a:pt x="10596755" y="453452"/>
                </a:lnTo>
                <a:lnTo>
                  <a:pt x="10615417" y="494351"/>
                </a:lnTo>
                <a:lnTo>
                  <a:pt x="10631837" y="536429"/>
                </a:lnTo>
                <a:lnTo>
                  <a:pt x="10645939" y="579611"/>
                </a:lnTo>
                <a:lnTo>
                  <a:pt x="10657647" y="623820"/>
                </a:lnTo>
                <a:lnTo>
                  <a:pt x="10666886" y="668980"/>
                </a:lnTo>
                <a:lnTo>
                  <a:pt x="10673579" y="715016"/>
                </a:lnTo>
                <a:lnTo>
                  <a:pt x="10677651" y="761851"/>
                </a:lnTo>
                <a:lnTo>
                  <a:pt x="10679025" y="809410"/>
                </a:lnTo>
                <a:lnTo>
                  <a:pt x="10677651" y="856971"/>
                </a:lnTo>
                <a:lnTo>
                  <a:pt x="10673579" y="903806"/>
                </a:lnTo>
                <a:lnTo>
                  <a:pt x="10666886" y="949842"/>
                </a:lnTo>
                <a:lnTo>
                  <a:pt x="10657647" y="995002"/>
                </a:lnTo>
                <a:lnTo>
                  <a:pt x="10645939" y="1039211"/>
                </a:lnTo>
                <a:lnTo>
                  <a:pt x="10631837" y="1082392"/>
                </a:lnTo>
                <a:lnTo>
                  <a:pt x="10615417" y="1124471"/>
                </a:lnTo>
                <a:lnTo>
                  <a:pt x="10596755" y="1165370"/>
                </a:lnTo>
                <a:lnTo>
                  <a:pt x="10575927" y="1205014"/>
                </a:lnTo>
                <a:lnTo>
                  <a:pt x="10553009" y="1243327"/>
                </a:lnTo>
                <a:lnTo>
                  <a:pt x="10528077" y="1280233"/>
                </a:lnTo>
                <a:lnTo>
                  <a:pt x="10501206" y="1315656"/>
                </a:lnTo>
                <a:lnTo>
                  <a:pt x="10472473" y="1349521"/>
                </a:lnTo>
                <a:lnTo>
                  <a:pt x="10441954" y="1381751"/>
                </a:lnTo>
                <a:lnTo>
                  <a:pt x="10409724" y="1412271"/>
                </a:lnTo>
                <a:lnTo>
                  <a:pt x="10375859" y="1441004"/>
                </a:lnTo>
                <a:lnTo>
                  <a:pt x="10340436" y="1467874"/>
                </a:lnTo>
                <a:lnTo>
                  <a:pt x="10303530" y="1492806"/>
                </a:lnTo>
                <a:lnTo>
                  <a:pt x="10265216" y="1515725"/>
                </a:lnTo>
                <a:lnTo>
                  <a:pt x="10225572" y="1536552"/>
                </a:lnTo>
                <a:lnTo>
                  <a:pt x="10184673" y="1555214"/>
                </a:lnTo>
                <a:lnTo>
                  <a:pt x="10142595" y="1571634"/>
                </a:lnTo>
                <a:lnTo>
                  <a:pt x="10099413" y="1585736"/>
                </a:lnTo>
                <a:lnTo>
                  <a:pt x="10055205" y="1597445"/>
                </a:lnTo>
                <a:lnTo>
                  <a:pt x="10010044" y="1606683"/>
                </a:lnTo>
                <a:lnTo>
                  <a:pt x="9964009" y="1613376"/>
                </a:lnTo>
                <a:lnTo>
                  <a:pt x="9917173" y="1617448"/>
                </a:lnTo>
                <a:lnTo>
                  <a:pt x="9869614" y="1618822"/>
                </a:lnTo>
                <a:close/>
              </a:path>
            </a:pathLst>
          </a:custGeom>
          <a:solidFill>
            <a:srgbClr val="C7C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5386050" y="1082675"/>
            <a:ext cx="2674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1050" y="2987675"/>
            <a:ext cx="13772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О</a:t>
            </a:r>
            <a:r>
              <a:rPr lang="ru-RU" dirty="0" smtClean="0"/>
              <a:t>беспечение </a:t>
            </a:r>
            <a:r>
              <a:rPr lang="ru-RU" dirty="0"/>
              <a:t>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689850" y="4740275"/>
            <a:ext cx="11400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О</a:t>
            </a:r>
            <a:r>
              <a:rPr lang="ru-RU" dirty="0" smtClean="0"/>
              <a:t>храна </a:t>
            </a:r>
            <a:r>
              <a:rPr lang="ru-RU" dirty="0"/>
              <a:t>и укрепление физического и психического здоровья детей, в том числе их эмоционального благополучия;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080792" y="5386606"/>
            <a:ext cx="9553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О</a:t>
            </a:r>
            <a:r>
              <a:rPr lang="ru-RU" dirty="0" smtClean="0"/>
              <a:t>беспечение </a:t>
            </a:r>
            <a:r>
              <a:rPr lang="ru-RU" dirty="0"/>
              <a:t>равных возможностей для полноценного развития каждого ребёнка </a:t>
            </a:r>
            <a:br>
              <a:rPr lang="ru-RU" dirty="0"/>
            </a:br>
            <a:r>
              <a:rPr lang="ru-RU" dirty="0"/>
              <a:t>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здоровья), с учетом разнообразия образовательных потребностей </a:t>
            </a:r>
            <a:br>
              <a:rPr lang="ru-RU" dirty="0"/>
            </a:br>
            <a:r>
              <a:rPr lang="ru-RU" dirty="0"/>
              <a:t>и индивидуальных возможностей;</a:t>
            </a: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413250" y="281110"/>
            <a:ext cx="1013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Приобщение </a:t>
            </a:r>
            <a:r>
              <a:rPr lang="ru-RU" dirty="0"/>
              <a:t>детей (в соответствии с возрастными особенностями) к базовым</a:t>
            </a:r>
          </a:p>
          <a:p>
            <a:pPr lvl="0"/>
            <a:r>
              <a:rPr lang="ru-RU" dirty="0"/>
              <a:t> ценностям российского народа – жизнь, достоинство, права и свободы человека,</a:t>
            </a:r>
          </a:p>
          <a:p>
            <a:pPr lvl="0"/>
            <a:r>
              <a:rPr lang="ru-RU" dirty="0"/>
              <a:t> патриотизм, гражданственность, высокие нравственные идеалы, крепкая семья, </a:t>
            </a:r>
          </a:p>
          <a:p>
            <a:pPr lvl="0"/>
            <a:r>
              <a:rPr lang="ru-RU" dirty="0"/>
              <a:t>созидательный труд, приоритет духовного над материальным, гуманизм, милосердие, </a:t>
            </a:r>
          </a:p>
          <a:p>
            <a:pPr lvl="0"/>
            <a:r>
              <a:rPr lang="ru-RU" dirty="0"/>
              <a:t>справедливость, коллективизм, взаимопомощь и взаимоуважение, </a:t>
            </a:r>
          </a:p>
          <a:p>
            <a:pPr lvl="0"/>
            <a:r>
              <a:rPr lang="ru-RU" dirty="0"/>
              <a:t>историческая память и преемственность поколений, единство народов России; </a:t>
            </a:r>
            <a:r>
              <a:rPr lang="ru-RU" dirty="0" smtClean="0"/>
              <a:t>создание </a:t>
            </a:r>
            <a:r>
              <a:rPr lang="ru-RU" dirty="0"/>
              <a:t>условий для формирования ценностного отношения </a:t>
            </a:r>
            <a:r>
              <a:rPr lang="ru-RU" dirty="0" smtClean="0"/>
              <a:t>к </a:t>
            </a:r>
            <a:r>
              <a:rPr lang="ru-RU" dirty="0"/>
              <a:t>окружающему миру, становления опыта действий и </a:t>
            </a:r>
            <a:r>
              <a:rPr lang="ru-RU" dirty="0" smtClean="0"/>
              <a:t>поступков на </a:t>
            </a:r>
            <a:r>
              <a:rPr lang="ru-RU" dirty="0"/>
              <a:t>основе осмысления ценностей;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1111954" y="7640292"/>
            <a:ext cx="20299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благоприятных условий развития детей в соответствии с их возрастными </a:t>
            </a:r>
            <a:br>
              <a:rPr lang="ru-RU" dirty="0"/>
            </a:br>
            <a:r>
              <a:rPr lang="ru-RU" dirty="0"/>
              <a:t>и индивидуальными особенностями и склонностями, развития </a:t>
            </a:r>
            <a:r>
              <a:rPr lang="ru-RU" dirty="0" smtClean="0"/>
              <a:t>способностей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и творческого потенциала каждого ребёнка как субъекта отношений с самим собой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другими детьми, взрослыми и миром;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2033250" y="9616980"/>
            <a:ext cx="17378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О</a:t>
            </a:r>
            <a:r>
              <a:rPr lang="ru-RU" dirty="0" smtClean="0"/>
              <a:t>бъединение </a:t>
            </a:r>
            <a:r>
              <a:rPr lang="ru-RU" dirty="0"/>
              <a:t>обучения и воспитания в целостный </a:t>
            </a:r>
            <a:endParaRPr lang="ru-RU" dirty="0" smtClean="0"/>
          </a:p>
          <a:p>
            <a:pPr lvl="0"/>
            <a:r>
              <a:rPr lang="ru-RU" dirty="0" smtClean="0"/>
              <a:t>образовательный </a:t>
            </a:r>
            <a:r>
              <a:rPr lang="ru-RU" dirty="0"/>
              <a:t>процесс на основе </a:t>
            </a:r>
            <a:r>
              <a:rPr lang="ru-RU" dirty="0" smtClean="0"/>
              <a:t>духовно-нравственных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и социокультурных ценностей и принятых в обществе правил </a:t>
            </a:r>
            <a:br>
              <a:rPr lang="ru-RU" dirty="0"/>
            </a:br>
            <a:r>
              <a:rPr lang="ru-RU" dirty="0"/>
              <a:t>и норм поведения в интересах человека, семьи, общества;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9192" y="5879986"/>
            <a:ext cx="8627110" cy="1308100"/>
          </a:xfrm>
          <a:custGeom>
            <a:avLst/>
            <a:gdLst/>
            <a:ahLst/>
            <a:cxnLst/>
            <a:rect l="l" t="t" r="r" b="b"/>
            <a:pathLst>
              <a:path w="8627110" h="1308100">
                <a:moveTo>
                  <a:pt x="7972652" y="1307681"/>
                </a:moveTo>
                <a:lnTo>
                  <a:pt x="0" y="1307681"/>
                </a:lnTo>
                <a:lnTo>
                  <a:pt x="0" y="653839"/>
                </a:lnTo>
                <a:lnTo>
                  <a:pt x="1793" y="605043"/>
                </a:lnTo>
                <a:lnTo>
                  <a:pt x="7089" y="557220"/>
                </a:lnTo>
                <a:lnTo>
                  <a:pt x="15761" y="510497"/>
                </a:lnTo>
                <a:lnTo>
                  <a:pt x="27682" y="465002"/>
                </a:lnTo>
                <a:lnTo>
                  <a:pt x="42727" y="420860"/>
                </a:lnTo>
                <a:lnTo>
                  <a:pt x="60769" y="378197"/>
                </a:lnTo>
                <a:lnTo>
                  <a:pt x="81681" y="337141"/>
                </a:lnTo>
                <a:lnTo>
                  <a:pt x="105337" y="297817"/>
                </a:lnTo>
                <a:lnTo>
                  <a:pt x="131611" y="260352"/>
                </a:lnTo>
                <a:lnTo>
                  <a:pt x="160375" y="224872"/>
                </a:lnTo>
                <a:lnTo>
                  <a:pt x="191505" y="191505"/>
                </a:lnTo>
                <a:lnTo>
                  <a:pt x="224872" y="160375"/>
                </a:lnTo>
                <a:lnTo>
                  <a:pt x="260352" y="131611"/>
                </a:lnTo>
                <a:lnTo>
                  <a:pt x="297817" y="105337"/>
                </a:lnTo>
                <a:lnTo>
                  <a:pt x="337141" y="81681"/>
                </a:lnTo>
                <a:lnTo>
                  <a:pt x="378197" y="60769"/>
                </a:lnTo>
                <a:lnTo>
                  <a:pt x="420860" y="42727"/>
                </a:lnTo>
                <a:lnTo>
                  <a:pt x="465002" y="27682"/>
                </a:lnTo>
                <a:lnTo>
                  <a:pt x="510497" y="15761"/>
                </a:lnTo>
                <a:lnTo>
                  <a:pt x="557220" y="7089"/>
                </a:lnTo>
                <a:lnTo>
                  <a:pt x="605043" y="1793"/>
                </a:lnTo>
                <a:lnTo>
                  <a:pt x="653839" y="0"/>
                </a:lnTo>
                <a:lnTo>
                  <a:pt x="7972652" y="0"/>
                </a:lnTo>
                <a:lnTo>
                  <a:pt x="8021449" y="1793"/>
                </a:lnTo>
                <a:lnTo>
                  <a:pt x="8069272" y="7089"/>
                </a:lnTo>
                <a:lnTo>
                  <a:pt x="8115994" y="15761"/>
                </a:lnTo>
                <a:lnTo>
                  <a:pt x="8161490" y="27682"/>
                </a:lnTo>
                <a:lnTo>
                  <a:pt x="8205632" y="42727"/>
                </a:lnTo>
                <a:lnTo>
                  <a:pt x="8248295" y="60769"/>
                </a:lnTo>
                <a:lnTo>
                  <a:pt x="8289351" y="81681"/>
                </a:lnTo>
                <a:lnTo>
                  <a:pt x="8328675" y="105337"/>
                </a:lnTo>
                <a:lnTo>
                  <a:pt x="8366140" y="131611"/>
                </a:lnTo>
                <a:lnTo>
                  <a:pt x="8401619" y="160375"/>
                </a:lnTo>
                <a:lnTo>
                  <a:pt x="8434987" y="191505"/>
                </a:lnTo>
                <a:lnTo>
                  <a:pt x="8466116" y="224872"/>
                </a:lnTo>
                <a:lnTo>
                  <a:pt x="8494881" y="260352"/>
                </a:lnTo>
                <a:lnTo>
                  <a:pt x="8521155" y="297817"/>
                </a:lnTo>
                <a:lnTo>
                  <a:pt x="8544811" y="337141"/>
                </a:lnTo>
                <a:lnTo>
                  <a:pt x="8565723" y="378197"/>
                </a:lnTo>
                <a:lnTo>
                  <a:pt x="8583764" y="420860"/>
                </a:lnTo>
                <a:lnTo>
                  <a:pt x="8598809" y="465002"/>
                </a:lnTo>
                <a:lnTo>
                  <a:pt x="8610731" y="510497"/>
                </a:lnTo>
                <a:lnTo>
                  <a:pt x="8619403" y="557220"/>
                </a:lnTo>
                <a:lnTo>
                  <a:pt x="8624699" y="605043"/>
                </a:lnTo>
                <a:lnTo>
                  <a:pt x="8626492" y="653839"/>
                </a:lnTo>
                <a:lnTo>
                  <a:pt x="8624699" y="702638"/>
                </a:lnTo>
                <a:lnTo>
                  <a:pt x="8619403" y="750460"/>
                </a:lnTo>
                <a:lnTo>
                  <a:pt x="8610731" y="797183"/>
                </a:lnTo>
                <a:lnTo>
                  <a:pt x="8598809" y="842678"/>
                </a:lnTo>
                <a:lnTo>
                  <a:pt x="8583764" y="886821"/>
                </a:lnTo>
                <a:lnTo>
                  <a:pt x="8565723" y="929483"/>
                </a:lnTo>
                <a:lnTo>
                  <a:pt x="8544811" y="970540"/>
                </a:lnTo>
                <a:lnTo>
                  <a:pt x="8521154" y="1009863"/>
                </a:lnTo>
                <a:lnTo>
                  <a:pt x="8494881" y="1047328"/>
                </a:lnTo>
                <a:lnTo>
                  <a:pt x="8466116" y="1082808"/>
                </a:lnTo>
                <a:lnTo>
                  <a:pt x="8434987" y="1116175"/>
                </a:lnTo>
                <a:lnTo>
                  <a:pt x="8401619" y="1147305"/>
                </a:lnTo>
                <a:lnTo>
                  <a:pt x="8366140" y="1176069"/>
                </a:lnTo>
                <a:lnTo>
                  <a:pt x="8328675" y="1202343"/>
                </a:lnTo>
                <a:lnTo>
                  <a:pt x="8289351" y="1225999"/>
                </a:lnTo>
                <a:lnTo>
                  <a:pt x="8248295" y="1246911"/>
                </a:lnTo>
                <a:lnTo>
                  <a:pt x="8205632" y="1264953"/>
                </a:lnTo>
                <a:lnTo>
                  <a:pt x="8161490" y="1279998"/>
                </a:lnTo>
                <a:lnTo>
                  <a:pt x="8115994" y="1291919"/>
                </a:lnTo>
                <a:lnTo>
                  <a:pt x="8069272" y="1300591"/>
                </a:lnTo>
                <a:lnTo>
                  <a:pt x="8021449" y="1305887"/>
                </a:lnTo>
                <a:lnTo>
                  <a:pt x="7972652" y="1307681"/>
                </a:lnTo>
                <a:close/>
              </a:path>
            </a:pathLst>
          </a:custGeom>
          <a:solidFill>
            <a:srgbClr val="FFB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8554" y="4154978"/>
            <a:ext cx="6186805" cy="1308100"/>
          </a:xfrm>
          <a:custGeom>
            <a:avLst/>
            <a:gdLst/>
            <a:ahLst/>
            <a:cxnLst/>
            <a:rect l="l" t="t" r="r" b="b"/>
            <a:pathLst>
              <a:path w="6186805" h="1308100">
                <a:moveTo>
                  <a:pt x="5532484" y="1307487"/>
                </a:moveTo>
                <a:lnTo>
                  <a:pt x="0" y="1307487"/>
                </a:lnTo>
                <a:lnTo>
                  <a:pt x="0" y="653743"/>
                </a:lnTo>
                <a:lnTo>
                  <a:pt x="1793" y="604953"/>
                </a:lnTo>
                <a:lnTo>
                  <a:pt x="7088" y="557137"/>
                </a:lnTo>
                <a:lnTo>
                  <a:pt x="15758" y="510422"/>
                </a:lnTo>
                <a:lnTo>
                  <a:pt x="27678" y="464933"/>
                </a:lnTo>
                <a:lnTo>
                  <a:pt x="42721" y="420797"/>
                </a:lnTo>
                <a:lnTo>
                  <a:pt x="60760" y="378141"/>
                </a:lnTo>
                <a:lnTo>
                  <a:pt x="81669" y="337091"/>
                </a:lnTo>
                <a:lnTo>
                  <a:pt x="105322" y="297773"/>
                </a:lnTo>
                <a:lnTo>
                  <a:pt x="131591" y="260313"/>
                </a:lnTo>
                <a:lnTo>
                  <a:pt x="160352" y="224839"/>
                </a:lnTo>
                <a:lnTo>
                  <a:pt x="191476" y="191476"/>
                </a:lnTo>
                <a:lnTo>
                  <a:pt x="224839" y="160352"/>
                </a:lnTo>
                <a:lnTo>
                  <a:pt x="260313" y="131591"/>
                </a:lnTo>
                <a:lnTo>
                  <a:pt x="297773" y="105322"/>
                </a:lnTo>
                <a:lnTo>
                  <a:pt x="337091" y="81669"/>
                </a:lnTo>
                <a:lnTo>
                  <a:pt x="378141" y="60760"/>
                </a:lnTo>
                <a:lnTo>
                  <a:pt x="420797" y="42721"/>
                </a:lnTo>
                <a:lnTo>
                  <a:pt x="464933" y="27678"/>
                </a:lnTo>
                <a:lnTo>
                  <a:pt x="510422" y="15758"/>
                </a:lnTo>
                <a:lnTo>
                  <a:pt x="557137" y="7088"/>
                </a:lnTo>
                <a:lnTo>
                  <a:pt x="604953" y="1793"/>
                </a:lnTo>
                <a:lnTo>
                  <a:pt x="653743" y="0"/>
                </a:lnTo>
                <a:lnTo>
                  <a:pt x="5532484" y="0"/>
                </a:lnTo>
                <a:lnTo>
                  <a:pt x="5581274" y="1793"/>
                </a:lnTo>
                <a:lnTo>
                  <a:pt x="5629090" y="7088"/>
                </a:lnTo>
                <a:lnTo>
                  <a:pt x="5675805" y="15758"/>
                </a:lnTo>
                <a:lnTo>
                  <a:pt x="5721294" y="27678"/>
                </a:lnTo>
                <a:lnTo>
                  <a:pt x="5765430" y="42721"/>
                </a:lnTo>
                <a:lnTo>
                  <a:pt x="5808086" y="60760"/>
                </a:lnTo>
                <a:lnTo>
                  <a:pt x="5849136" y="81669"/>
                </a:lnTo>
                <a:lnTo>
                  <a:pt x="5888454" y="105322"/>
                </a:lnTo>
                <a:lnTo>
                  <a:pt x="5925914" y="131591"/>
                </a:lnTo>
                <a:lnTo>
                  <a:pt x="5961388" y="160352"/>
                </a:lnTo>
                <a:lnTo>
                  <a:pt x="5994750" y="191476"/>
                </a:lnTo>
                <a:lnTo>
                  <a:pt x="6025875" y="224839"/>
                </a:lnTo>
                <a:lnTo>
                  <a:pt x="6054636" y="260313"/>
                </a:lnTo>
                <a:lnTo>
                  <a:pt x="6080905" y="297773"/>
                </a:lnTo>
                <a:lnTo>
                  <a:pt x="6104558" y="337091"/>
                </a:lnTo>
                <a:lnTo>
                  <a:pt x="6125467" y="378141"/>
                </a:lnTo>
                <a:lnTo>
                  <a:pt x="6143506" y="420797"/>
                </a:lnTo>
                <a:lnTo>
                  <a:pt x="6158548" y="464933"/>
                </a:lnTo>
                <a:lnTo>
                  <a:pt x="6170468" y="510422"/>
                </a:lnTo>
                <a:lnTo>
                  <a:pt x="6179139" y="557137"/>
                </a:lnTo>
                <a:lnTo>
                  <a:pt x="6184434" y="604953"/>
                </a:lnTo>
                <a:lnTo>
                  <a:pt x="6186227" y="653743"/>
                </a:lnTo>
                <a:lnTo>
                  <a:pt x="6184434" y="702534"/>
                </a:lnTo>
                <a:lnTo>
                  <a:pt x="6179139" y="750349"/>
                </a:lnTo>
                <a:lnTo>
                  <a:pt x="6170468" y="797065"/>
                </a:lnTo>
                <a:lnTo>
                  <a:pt x="6158548" y="842554"/>
                </a:lnTo>
                <a:lnTo>
                  <a:pt x="6143506" y="886689"/>
                </a:lnTo>
                <a:lnTo>
                  <a:pt x="6125467" y="929346"/>
                </a:lnTo>
                <a:lnTo>
                  <a:pt x="6104558" y="970396"/>
                </a:lnTo>
                <a:lnTo>
                  <a:pt x="6080905" y="1009714"/>
                </a:lnTo>
                <a:lnTo>
                  <a:pt x="6054636" y="1047173"/>
                </a:lnTo>
                <a:lnTo>
                  <a:pt x="6025875" y="1082647"/>
                </a:lnTo>
                <a:lnTo>
                  <a:pt x="5994750" y="1116010"/>
                </a:lnTo>
                <a:lnTo>
                  <a:pt x="5961388" y="1147135"/>
                </a:lnTo>
                <a:lnTo>
                  <a:pt x="5925914" y="1175895"/>
                </a:lnTo>
                <a:lnTo>
                  <a:pt x="5888454" y="1202165"/>
                </a:lnTo>
                <a:lnTo>
                  <a:pt x="5849136" y="1225818"/>
                </a:lnTo>
                <a:lnTo>
                  <a:pt x="5808086" y="1246727"/>
                </a:lnTo>
                <a:lnTo>
                  <a:pt x="5765430" y="1264766"/>
                </a:lnTo>
                <a:lnTo>
                  <a:pt x="5721294" y="1279808"/>
                </a:lnTo>
                <a:lnTo>
                  <a:pt x="5675805" y="1291728"/>
                </a:lnTo>
                <a:lnTo>
                  <a:pt x="5629090" y="1300399"/>
                </a:lnTo>
                <a:lnTo>
                  <a:pt x="5581274" y="1305694"/>
                </a:lnTo>
                <a:lnTo>
                  <a:pt x="5532484" y="1307487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7993" y="2433174"/>
            <a:ext cx="4265930" cy="1327150"/>
          </a:xfrm>
          <a:custGeom>
            <a:avLst/>
            <a:gdLst/>
            <a:ahLst/>
            <a:cxnLst/>
            <a:rect l="l" t="t" r="r" b="b"/>
            <a:pathLst>
              <a:path w="4265930" h="1327150">
                <a:moveTo>
                  <a:pt x="3602079" y="1327120"/>
                </a:moveTo>
                <a:lnTo>
                  <a:pt x="0" y="1327120"/>
                </a:lnTo>
                <a:lnTo>
                  <a:pt x="0" y="663559"/>
                </a:lnTo>
                <a:lnTo>
                  <a:pt x="1666" y="616170"/>
                </a:lnTo>
                <a:lnTo>
                  <a:pt x="6589" y="569681"/>
                </a:lnTo>
                <a:lnTo>
                  <a:pt x="14657" y="524203"/>
                </a:lnTo>
                <a:lnTo>
                  <a:pt x="25759" y="479849"/>
                </a:lnTo>
                <a:lnTo>
                  <a:pt x="39780" y="436731"/>
                </a:lnTo>
                <a:lnTo>
                  <a:pt x="56610" y="394962"/>
                </a:lnTo>
                <a:lnTo>
                  <a:pt x="76135" y="354653"/>
                </a:lnTo>
                <a:lnTo>
                  <a:pt x="98245" y="315918"/>
                </a:lnTo>
                <a:lnTo>
                  <a:pt x="122825" y="278867"/>
                </a:lnTo>
                <a:lnTo>
                  <a:pt x="149765" y="243615"/>
                </a:lnTo>
                <a:lnTo>
                  <a:pt x="178951" y="210272"/>
                </a:lnTo>
                <a:lnTo>
                  <a:pt x="210272" y="178951"/>
                </a:lnTo>
                <a:lnTo>
                  <a:pt x="243615" y="149765"/>
                </a:lnTo>
                <a:lnTo>
                  <a:pt x="278867" y="122825"/>
                </a:lnTo>
                <a:lnTo>
                  <a:pt x="315918" y="98245"/>
                </a:lnTo>
                <a:lnTo>
                  <a:pt x="354653" y="76135"/>
                </a:lnTo>
                <a:lnTo>
                  <a:pt x="394962" y="56610"/>
                </a:lnTo>
                <a:lnTo>
                  <a:pt x="436731" y="39780"/>
                </a:lnTo>
                <a:lnTo>
                  <a:pt x="479849" y="25759"/>
                </a:lnTo>
                <a:lnTo>
                  <a:pt x="524203" y="14657"/>
                </a:lnTo>
                <a:lnTo>
                  <a:pt x="569681" y="6589"/>
                </a:lnTo>
                <a:lnTo>
                  <a:pt x="616170" y="1666"/>
                </a:lnTo>
                <a:lnTo>
                  <a:pt x="663559" y="0"/>
                </a:lnTo>
                <a:lnTo>
                  <a:pt x="3602079" y="0"/>
                </a:lnTo>
                <a:lnTo>
                  <a:pt x="3649467" y="1666"/>
                </a:lnTo>
                <a:lnTo>
                  <a:pt x="3695957" y="6589"/>
                </a:lnTo>
                <a:lnTo>
                  <a:pt x="3741435" y="14657"/>
                </a:lnTo>
                <a:lnTo>
                  <a:pt x="3785789" y="25759"/>
                </a:lnTo>
                <a:lnTo>
                  <a:pt x="3828906" y="39780"/>
                </a:lnTo>
                <a:lnTo>
                  <a:pt x="3870676" y="56610"/>
                </a:lnTo>
                <a:lnTo>
                  <a:pt x="3910984" y="76135"/>
                </a:lnTo>
                <a:lnTo>
                  <a:pt x="3949720" y="98245"/>
                </a:lnTo>
                <a:lnTo>
                  <a:pt x="3986770" y="122825"/>
                </a:lnTo>
                <a:lnTo>
                  <a:pt x="4022023" y="149765"/>
                </a:lnTo>
                <a:lnTo>
                  <a:pt x="4055366" y="178951"/>
                </a:lnTo>
                <a:lnTo>
                  <a:pt x="4086687" y="210272"/>
                </a:lnTo>
                <a:lnTo>
                  <a:pt x="4115873" y="243615"/>
                </a:lnTo>
                <a:lnTo>
                  <a:pt x="4142813" y="278867"/>
                </a:lnTo>
                <a:lnTo>
                  <a:pt x="4167393" y="315918"/>
                </a:lnTo>
                <a:lnTo>
                  <a:pt x="4189502" y="354653"/>
                </a:lnTo>
                <a:lnTo>
                  <a:pt x="4209028" y="394962"/>
                </a:lnTo>
                <a:lnTo>
                  <a:pt x="4225858" y="436731"/>
                </a:lnTo>
                <a:lnTo>
                  <a:pt x="4239879" y="479849"/>
                </a:lnTo>
                <a:lnTo>
                  <a:pt x="4250980" y="524203"/>
                </a:lnTo>
                <a:lnTo>
                  <a:pt x="4259049" y="569681"/>
                </a:lnTo>
                <a:lnTo>
                  <a:pt x="4263972" y="616170"/>
                </a:lnTo>
                <a:lnTo>
                  <a:pt x="4265638" y="663559"/>
                </a:lnTo>
                <a:lnTo>
                  <a:pt x="4263972" y="710949"/>
                </a:lnTo>
                <a:lnTo>
                  <a:pt x="4259049" y="757439"/>
                </a:lnTo>
                <a:lnTo>
                  <a:pt x="4250980" y="802916"/>
                </a:lnTo>
                <a:lnTo>
                  <a:pt x="4239879" y="847270"/>
                </a:lnTo>
                <a:lnTo>
                  <a:pt x="4225858" y="890388"/>
                </a:lnTo>
                <a:lnTo>
                  <a:pt x="4209028" y="932158"/>
                </a:lnTo>
                <a:lnTo>
                  <a:pt x="4189502" y="972466"/>
                </a:lnTo>
                <a:lnTo>
                  <a:pt x="4167393" y="1011202"/>
                </a:lnTo>
                <a:lnTo>
                  <a:pt x="4142812" y="1048252"/>
                </a:lnTo>
                <a:lnTo>
                  <a:pt x="4115873" y="1083505"/>
                </a:lnTo>
                <a:lnTo>
                  <a:pt x="4086687" y="1116848"/>
                </a:lnTo>
                <a:lnTo>
                  <a:pt x="4055366" y="1148168"/>
                </a:lnTo>
                <a:lnTo>
                  <a:pt x="4022023" y="1177355"/>
                </a:lnTo>
                <a:lnTo>
                  <a:pt x="3986770" y="1204294"/>
                </a:lnTo>
                <a:lnTo>
                  <a:pt x="3949720" y="1228875"/>
                </a:lnTo>
                <a:lnTo>
                  <a:pt x="3910984" y="1250984"/>
                </a:lnTo>
                <a:lnTo>
                  <a:pt x="3870676" y="1270510"/>
                </a:lnTo>
                <a:lnTo>
                  <a:pt x="3828906" y="1287339"/>
                </a:lnTo>
                <a:lnTo>
                  <a:pt x="3785789" y="1301361"/>
                </a:lnTo>
                <a:lnTo>
                  <a:pt x="3741435" y="1312462"/>
                </a:lnTo>
                <a:lnTo>
                  <a:pt x="3695957" y="1320531"/>
                </a:lnTo>
                <a:lnTo>
                  <a:pt x="3649467" y="1325454"/>
                </a:lnTo>
                <a:lnTo>
                  <a:pt x="3602079" y="1327120"/>
                </a:lnTo>
                <a:close/>
              </a:path>
            </a:pathLst>
          </a:custGeom>
          <a:solidFill>
            <a:srgbClr val="54C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7993" y="577227"/>
            <a:ext cx="2644140" cy="1511935"/>
          </a:xfrm>
          <a:custGeom>
            <a:avLst/>
            <a:gdLst/>
            <a:ahLst/>
            <a:cxnLst/>
            <a:rect l="l" t="t" r="r" b="b"/>
            <a:pathLst>
              <a:path w="2644140" h="1511935">
                <a:moveTo>
                  <a:pt x="1888062" y="1511502"/>
                </a:moveTo>
                <a:lnTo>
                  <a:pt x="0" y="1511502"/>
                </a:lnTo>
                <a:lnTo>
                  <a:pt x="0" y="755750"/>
                </a:lnTo>
                <a:lnTo>
                  <a:pt x="1486" y="707955"/>
                </a:lnTo>
                <a:lnTo>
                  <a:pt x="5888" y="660950"/>
                </a:lnTo>
                <a:lnTo>
                  <a:pt x="13116" y="614824"/>
                </a:lnTo>
                <a:lnTo>
                  <a:pt x="23081" y="569665"/>
                </a:lnTo>
                <a:lnTo>
                  <a:pt x="35695" y="525561"/>
                </a:lnTo>
                <a:lnTo>
                  <a:pt x="50870" y="482601"/>
                </a:lnTo>
                <a:lnTo>
                  <a:pt x="68517" y="440874"/>
                </a:lnTo>
                <a:lnTo>
                  <a:pt x="88548" y="400468"/>
                </a:lnTo>
                <a:lnTo>
                  <a:pt x="110873" y="361472"/>
                </a:lnTo>
                <a:lnTo>
                  <a:pt x="135405" y="323974"/>
                </a:lnTo>
                <a:lnTo>
                  <a:pt x="162055" y="288062"/>
                </a:lnTo>
                <a:lnTo>
                  <a:pt x="190734" y="253826"/>
                </a:lnTo>
                <a:lnTo>
                  <a:pt x="221354" y="221354"/>
                </a:lnTo>
                <a:lnTo>
                  <a:pt x="253826" y="190734"/>
                </a:lnTo>
                <a:lnTo>
                  <a:pt x="288062" y="162055"/>
                </a:lnTo>
                <a:lnTo>
                  <a:pt x="323974" y="135405"/>
                </a:lnTo>
                <a:lnTo>
                  <a:pt x="361472" y="110873"/>
                </a:lnTo>
                <a:lnTo>
                  <a:pt x="400468" y="88548"/>
                </a:lnTo>
                <a:lnTo>
                  <a:pt x="440874" y="68517"/>
                </a:lnTo>
                <a:lnTo>
                  <a:pt x="482601" y="50870"/>
                </a:lnTo>
                <a:lnTo>
                  <a:pt x="525561" y="35695"/>
                </a:lnTo>
                <a:lnTo>
                  <a:pt x="569665" y="23081"/>
                </a:lnTo>
                <a:lnTo>
                  <a:pt x="614824" y="13116"/>
                </a:lnTo>
                <a:lnTo>
                  <a:pt x="660950" y="5888"/>
                </a:lnTo>
                <a:lnTo>
                  <a:pt x="707955" y="1486"/>
                </a:lnTo>
                <a:lnTo>
                  <a:pt x="755750" y="0"/>
                </a:lnTo>
                <a:lnTo>
                  <a:pt x="1888062" y="0"/>
                </a:lnTo>
                <a:lnTo>
                  <a:pt x="1935857" y="1486"/>
                </a:lnTo>
                <a:lnTo>
                  <a:pt x="1982862" y="5888"/>
                </a:lnTo>
                <a:lnTo>
                  <a:pt x="2028988" y="13116"/>
                </a:lnTo>
                <a:lnTo>
                  <a:pt x="2074147" y="23081"/>
                </a:lnTo>
                <a:lnTo>
                  <a:pt x="2118251" y="35695"/>
                </a:lnTo>
                <a:lnTo>
                  <a:pt x="2161211" y="50870"/>
                </a:lnTo>
                <a:lnTo>
                  <a:pt x="2202938" y="68517"/>
                </a:lnTo>
                <a:lnTo>
                  <a:pt x="2243344" y="88548"/>
                </a:lnTo>
                <a:lnTo>
                  <a:pt x="2282340" y="110873"/>
                </a:lnTo>
                <a:lnTo>
                  <a:pt x="2319838" y="135405"/>
                </a:lnTo>
                <a:lnTo>
                  <a:pt x="2355750" y="162055"/>
                </a:lnTo>
                <a:lnTo>
                  <a:pt x="2389986" y="190734"/>
                </a:lnTo>
                <a:lnTo>
                  <a:pt x="2422458" y="221354"/>
                </a:lnTo>
                <a:lnTo>
                  <a:pt x="2453078" y="253826"/>
                </a:lnTo>
                <a:lnTo>
                  <a:pt x="2481757" y="288062"/>
                </a:lnTo>
                <a:lnTo>
                  <a:pt x="2508407" y="323974"/>
                </a:lnTo>
                <a:lnTo>
                  <a:pt x="2532939" y="361472"/>
                </a:lnTo>
                <a:lnTo>
                  <a:pt x="2555264" y="400468"/>
                </a:lnTo>
                <a:lnTo>
                  <a:pt x="2575295" y="440874"/>
                </a:lnTo>
                <a:lnTo>
                  <a:pt x="2592942" y="482601"/>
                </a:lnTo>
                <a:lnTo>
                  <a:pt x="2608117" y="525561"/>
                </a:lnTo>
                <a:lnTo>
                  <a:pt x="2620731" y="569665"/>
                </a:lnTo>
                <a:lnTo>
                  <a:pt x="2630696" y="614824"/>
                </a:lnTo>
                <a:lnTo>
                  <a:pt x="2637924" y="660950"/>
                </a:lnTo>
                <a:lnTo>
                  <a:pt x="2642326" y="707955"/>
                </a:lnTo>
                <a:lnTo>
                  <a:pt x="2643812" y="755750"/>
                </a:lnTo>
                <a:lnTo>
                  <a:pt x="2642326" y="803547"/>
                </a:lnTo>
                <a:lnTo>
                  <a:pt x="2637924" y="850551"/>
                </a:lnTo>
                <a:lnTo>
                  <a:pt x="2630696" y="896678"/>
                </a:lnTo>
                <a:lnTo>
                  <a:pt x="2620731" y="941837"/>
                </a:lnTo>
                <a:lnTo>
                  <a:pt x="2608117" y="985941"/>
                </a:lnTo>
                <a:lnTo>
                  <a:pt x="2592942" y="1028901"/>
                </a:lnTo>
                <a:lnTo>
                  <a:pt x="2575295" y="1070628"/>
                </a:lnTo>
                <a:lnTo>
                  <a:pt x="2555264" y="1111034"/>
                </a:lnTo>
                <a:lnTo>
                  <a:pt x="2532939" y="1150030"/>
                </a:lnTo>
                <a:lnTo>
                  <a:pt x="2508407" y="1187528"/>
                </a:lnTo>
                <a:lnTo>
                  <a:pt x="2481757" y="1223440"/>
                </a:lnTo>
                <a:lnTo>
                  <a:pt x="2453078" y="1257676"/>
                </a:lnTo>
                <a:lnTo>
                  <a:pt x="2422458" y="1290148"/>
                </a:lnTo>
                <a:lnTo>
                  <a:pt x="2389986" y="1320768"/>
                </a:lnTo>
                <a:lnTo>
                  <a:pt x="2355750" y="1349447"/>
                </a:lnTo>
                <a:lnTo>
                  <a:pt x="2319838" y="1376097"/>
                </a:lnTo>
                <a:lnTo>
                  <a:pt x="2282340" y="1400629"/>
                </a:lnTo>
                <a:lnTo>
                  <a:pt x="2243344" y="1422954"/>
                </a:lnTo>
                <a:lnTo>
                  <a:pt x="2202938" y="1442985"/>
                </a:lnTo>
                <a:lnTo>
                  <a:pt x="2161211" y="1460632"/>
                </a:lnTo>
                <a:lnTo>
                  <a:pt x="2118251" y="1475807"/>
                </a:lnTo>
                <a:lnTo>
                  <a:pt x="2074147" y="1488421"/>
                </a:lnTo>
                <a:lnTo>
                  <a:pt x="2028988" y="1498386"/>
                </a:lnTo>
                <a:lnTo>
                  <a:pt x="1982862" y="1505614"/>
                </a:lnTo>
                <a:lnTo>
                  <a:pt x="1935857" y="1510015"/>
                </a:lnTo>
                <a:lnTo>
                  <a:pt x="1888062" y="1511502"/>
                </a:lnTo>
                <a:close/>
              </a:path>
            </a:pathLst>
          </a:custGeom>
          <a:solidFill>
            <a:srgbClr val="E72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0079" y="7538671"/>
            <a:ext cx="9921875" cy="1504315"/>
          </a:xfrm>
          <a:custGeom>
            <a:avLst/>
            <a:gdLst/>
            <a:ahLst/>
            <a:cxnLst/>
            <a:rect l="l" t="t" r="r" b="b"/>
            <a:pathLst>
              <a:path w="9921875" h="1504315">
                <a:moveTo>
                  <a:pt x="9169785" y="1504035"/>
                </a:moveTo>
                <a:lnTo>
                  <a:pt x="0" y="1504035"/>
                </a:lnTo>
                <a:lnTo>
                  <a:pt x="0" y="752017"/>
                </a:lnTo>
                <a:lnTo>
                  <a:pt x="1479" y="704458"/>
                </a:lnTo>
                <a:lnTo>
                  <a:pt x="5859" y="657685"/>
                </a:lnTo>
                <a:lnTo>
                  <a:pt x="13051" y="611787"/>
                </a:lnTo>
                <a:lnTo>
                  <a:pt x="22967" y="566850"/>
                </a:lnTo>
                <a:lnTo>
                  <a:pt x="35519" y="522964"/>
                </a:lnTo>
                <a:lnTo>
                  <a:pt x="50619" y="480217"/>
                </a:lnTo>
                <a:lnTo>
                  <a:pt x="68179" y="438696"/>
                </a:lnTo>
                <a:lnTo>
                  <a:pt x="88110" y="398490"/>
                </a:lnTo>
                <a:lnTo>
                  <a:pt x="110325" y="359686"/>
                </a:lnTo>
                <a:lnTo>
                  <a:pt x="134736" y="322373"/>
                </a:lnTo>
                <a:lnTo>
                  <a:pt x="161254" y="286639"/>
                </a:lnTo>
                <a:lnTo>
                  <a:pt x="189792" y="252572"/>
                </a:lnTo>
                <a:lnTo>
                  <a:pt x="220260" y="220260"/>
                </a:lnTo>
                <a:lnTo>
                  <a:pt x="252572" y="189792"/>
                </a:lnTo>
                <a:lnTo>
                  <a:pt x="286639" y="161254"/>
                </a:lnTo>
                <a:lnTo>
                  <a:pt x="322373" y="134736"/>
                </a:lnTo>
                <a:lnTo>
                  <a:pt x="359686" y="110325"/>
                </a:lnTo>
                <a:lnTo>
                  <a:pt x="398490" y="88110"/>
                </a:lnTo>
                <a:lnTo>
                  <a:pt x="438696" y="68179"/>
                </a:lnTo>
                <a:lnTo>
                  <a:pt x="480217" y="50619"/>
                </a:lnTo>
                <a:lnTo>
                  <a:pt x="522964" y="35519"/>
                </a:lnTo>
                <a:lnTo>
                  <a:pt x="566850" y="22967"/>
                </a:lnTo>
                <a:lnTo>
                  <a:pt x="611787" y="13051"/>
                </a:lnTo>
                <a:lnTo>
                  <a:pt x="657685" y="5859"/>
                </a:lnTo>
                <a:lnTo>
                  <a:pt x="704458" y="1479"/>
                </a:lnTo>
                <a:lnTo>
                  <a:pt x="752017" y="0"/>
                </a:lnTo>
                <a:lnTo>
                  <a:pt x="9169785" y="0"/>
                </a:lnTo>
                <a:lnTo>
                  <a:pt x="9217344" y="1479"/>
                </a:lnTo>
                <a:lnTo>
                  <a:pt x="9264117" y="5859"/>
                </a:lnTo>
                <a:lnTo>
                  <a:pt x="9310015" y="13051"/>
                </a:lnTo>
                <a:lnTo>
                  <a:pt x="9354951" y="22967"/>
                </a:lnTo>
                <a:lnTo>
                  <a:pt x="9398837" y="35519"/>
                </a:lnTo>
                <a:lnTo>
                  <a:pt x="9441585" y="50619"/>
                </a:lnTo>
                <a:lnTo>
                  <a:pt x="9483106" y="68179"/>
                </a:lnTo>
                <a:lnTo>
                  <a:pt x="9523312" y="88110"/>
                </a:lnTo>
                <a:lnTo>
                  <a:pt x="9562116" y="110325"/>
                </a:lnTo>
                <a:lnTo>
                  <a:pt x="9599429" y="134736"/>
                </a:lnTo>
                <a:lnTo>
                  <a:pt x="9635163" y="161254"/>
                </a:lnTo>
                <a:lnTo>
                  <a:pt x="9669230" y="189792"/>
                </a:lnTo>
                <a:lnTo>
                  <a:pt x="9701542" y="220260"/>
                </a:lnTo>
                <a:lnTo>
                  <a:pt x="9732010" y="252572"/>
                </a:lnTo>
                <a:lnTo>
                  <a:pt x="9760548" y="286639"/>
                </a:lnTo>
                <a:lnTo>
                  <a:pt x="9787066" y="322373"/>
                </a:lnTo>
                <a:lnTo>
                  <a:pt x="9811477" y="359686"/>
                </a:lnTo>
                <a:lnTo>
                  <a:pt x="9833692" y="398490"/>
                </a:lnTo>
                <a:lnTo>
                  <a:pt x="9853623" y="438696"/>
                </a:lnTo>
                <a:lnTo>
                  <a:pt x="9871183" y="480217"/>
                </a:lnTo>
                <a:lnTo>
                  <a:pt x="9886283" y="522964"/>
                </a:lnTo>
                <a:lnTo>
                  <a:pt x="9898835" y="566850"/>
                </a:lnTo>
                <a:lnTo>
                  <a:pt x="9908751" y="611787"/>
                </a:lnTo>
                <a:lnTo>
                  <a:pt x="9915943" y="657685"/>
                </a:lnTo>
                <a:lnTo>
                  <a:pt x="9920323" y="704458"/>
                </a:lnTo>
                <a:lnTo>
                  <a:pt x="9921802" y="752017"/>
                </a:lnTo>
                <a:lnTo>
                  <a:pt x="9920323" y="799577"/>
                </a:lnTo>
                <a:lnTo>
                  <a:pt x="9915943" y="846350"/>
                </a:lnTo>
                <a:lnTo>
                  <a:pt x="9908751" y="892248"/>
                </a:lnTo>
                <a:lnTo>
                  <a:pt x="9898835" y="937184"/>
                </a:lnTo>
                <a:lnTo>
                  <a:pt x="9886283" y="981070"/>
                </a:lnTo>
                <a:lnTo>
                  <a:pt x="9871183" y="1023818"/>
                </a:lnTo>
                <a:lnTo>
                  <a:pt x="9853623" y="1065339"/>
                </a:lnTo>
                <a:lnTo>
                  <a:pt x="9833692" y="1105545"/>
                </a:lnTo>
                <a:lnTo>
                  <a:pt x="9811476" y="1144349"/>
                </a:lnTo>
                <a:lnTo>
                  <a:pt x="9787066" y="1181662"/>
                </a:lnTo>
                <a:lnTo>
                  <a:pt x="9760548" y="1217396"/>
                </a:lnTo>
                <a:lnTo>
                  <a:pt x="9732010" y="1251463"/>
                </a:lnTo>
                <a:lnTo>
                  <a:pt x="9701541" y="1283775"/>
                </a:lnTo>
                <a:lnTo>
                  <a:pt x="9669230" y="1314243"/>
                </a:lnTo>
                <a:lnTo>
                  <a:pt x="9635163" y="1342781"/>
                </a:lnTo>
                <a:lnTo>
                  <a:pt x="9599429" y="1369299"/>
                </a:lnTo>
                <a:lnTo>
                  <a:pt x="9562116" y="1393710"/>
                </a:lnTo>
                <a:lnTo>
                  <a:pt x="9523312" y="1415925"/>
                </a:lnTo>
                <a:lnTo>
                  <a:pt x="9483106" y="1435856"/>
                </a:lnTo>
                <a:lnTo>
                  <a:pt x="9441585" y="1453416"/>
                </a:lnTo>
                <a:lnTo>
                  <a:pt x="9398837" y="1468516"/>
                </a:lnTo>
                <a:lnTo>
                  <a:pt x="9354951" y="1481068"/>
                </a:lnTo>
                <a:lnTo>
                  <a:pt x="9310015" y="1490984"/>
                </a:lnTo>
                <a:lnTo>
                  <a:pt x="9264116" y="1498176"/>
                </a:lnTo>
                <a:lnTo>
                  <a:pt x="9217344" y="1502556"/>
                </a:lnTo>
                <a:lnTo>
                  <a:pt x="9169785" y="1504035"/>
                </a:lnTo>
                <a:close/>
              </a:path>
            </a:pathLst>
          </a:custGeom>
          <a:solidFill>
            <a:srgbClr val="2B3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5386050" y="1082675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1050" y="2987675"/>
            <a:ext cx="914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социокультурной среды, соответствующей возрастным, индивидуальным, </a:t>
            </a:r>
            <a:endParaRPr lang="ru-RU" dirty="0" smtClean="0"/>
          </a:p>
          <a:p>
            <a:pPr lvl="0"/>
            <a:r>
              <a:rPr lang="ru-RU" dirty="0"/>
              <a:t> </a:t>
            </a:r>
            <a:r>
              <a:rPr lang="ru-RU" dirty="0" smtClean="0"/>
              <a:t>психологическим </a:t>
            </a:r>
            <a:r>
              <a:rPr lang="ru-RU" dirty="0"/>
              <a:t>и физиологическим особенностям детей;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689849" y="4261591"/>
            <a:ext cx="1038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беспечение </a:t>
            </a:r>
            <a:r>
              <a:rPr lang="ru-RU" dirty="0"/>
              <a:t>психолого-педагогической поддержки семьи и повышение компетентности </a:t>
            </a:r>
            <a:r>
              <a:rPr lang="ru-RU" dirty="0" smtClean="0"/>
              <a:t>родителей</a:t>
            </a:r>
          </a:p>
          <a:p>
            <a:r>
              <a:rPr lang="ru-RU" dirty="0" smtClean="0"/>
              <a:t> </a:t>
            </a:r>
            <a:r>
              <a:rPr lang="ru-RU" dirty="0"/>
              <a:t>(законных представителей) в вопросах развития и образования, охраны и укрепления здоровья детей;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204450" y="5879986"/>
            <a:ext cx="942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О</a:t>
            </a:r>
            <a:r>
              <a:rPr lang="ru-RU" dirty="0" smtClean="0"/>
              <a:t>беспечение </a:t>
            </a:r>
            <a:r>
              <a:rPr lang="ru-RU" dirty="0"/>
              <a:t>преемственности целей, задач и содержания дошкольного общего </a:t>
            </a:r>
            <a:br>
              <a:rPr lang="ru-RU" dirty="0"/>
            </a:br>
            <a:r>
              <a:rPr lang="ru-RU" dirty="0"/>
              <a:t>и начального общего образования;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1111954" y="7640292"/>
            <a:ext cx="20299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Достижение </a:t>
            </a:r>
            <a:r>
              <a:rPr lang="ru-RU" dirty="0"/>
              <a:t>детьми на этапе завершения ДО уровня развития, необходимого </a:t>
            </a:r>
            <a:br>
              <a:rPr lang="ru-RU" dirty="0"/>
            </a:br>
            <a:r>
              <a:rPr lang="ru-RU" dirty="0"/>
              <a:t>и достаточного для успешного освоения ими образовательных </a:t>
            </a:r>
            <a:r>
              <a:rPr lang="ru-RU" dirty="0" smtClean="0"/>
              <a:t>программ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начального общего образования.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32250" y="741695"/>
            <a:ext cx="38064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общей культуры личности детей, в том числе ценностей здорового образа жизни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 обеспечение </a:t>
            </a:r>
            <a:r>
              <a:rPr lang="ru-RU" dirty="0"/>
              <a:t>развития физических, личностных, нравственных качеств и основ патриотизма, </a:t>
            </a:r>
            <a:endParaRPr lang="ru-RU" dirty="0" smtClean="0"/>
          </a:p>
          <a:p>
            <a:pPr lvl="0"/>
            <a:r>
              <a:rPr lang="ru-RU" dirty="0" smtClean="0"/>
              <a:t>  интеллектуальных </a:t>
            </a:r>
            <a:r>
              <a:rPr lang="ru-RU" dirty="0"/>
              <a:t>и художественно-творческих способностей ребёнка, его инициативности, </a:t>
            </a:r>
            <a:endParaRPr lang="ru-RU" dirty="0" smtClean="0"/>
          </a:p>
          <a:p>
            <a:pPr lvl="0"/>
            <a:r>
              <a:rPr lang="ru-RU" dirty="0" smtClean="0"/>
              <a:t>  самостоятельности </a:t>
            </a:r>
            <a:r>
              <a:rPr lang="ru-RU" dirty="0"/>
              <a:t>и ответственности, формирование предпосылок учебной деятельности;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8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58484" y="397622"/>
            <a:ext cx="12605301" cy="2034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958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Программа </a:t>
            </a:r>
            <a:r>
              <a:rPr lang="ru-RU" sz="395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состоит из двух частей: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60018" y="3658786"/>
            <a:ext cx="6163736" cy="21148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98" b="1" dirty="0">
                <a:solidFill>
                  <a:srgbClr val="002060"/>
                </a:solidFill>
              </a:rPr>
              <a:t>Обязательная часть ( объем не менее 60% от её общего объёма)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89543" y="3857063"/>
            <a:ext cx="5699833" cy="4624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98" b="1" dirty="0">
                <a:solidFill>
                  <a:srgbClr val="002060"/>
                </a:solidFill>
              </a:rPr>
              <a:t>Вариативная часть (часть, формируемая участниками образовательных отношений) – не более 40%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7272099" y="2738169"/>
            <a:ext cx="502638" cy="62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9" name="Стрелка вниз 8"/>
          <p:cNvSpPr/>
          <p:nvPr/>
        </p:nvSpPr>
        <p:spPr>
          <a:xfrm>
            <a:off x="12511163" y="2830268"/>
            <a:ext cx="628297" cy="62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pic>
        <p:nvPicPr>
          <p:cNvPr id="11" name="image2.jpeg" descr="http://www.scifiontv.com/wp-content/uploads/2019/04/drawing-of-childrenhow-to-draw-children-playing-ecosia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87602" y="6248408"/>
            <a:ext cx="5933222" cy="475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6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08303" y="706800"/>
            <a:ext cx="11772763" cy="1884905"/>
          </a:xfrm>
        </p:spPr>
        <p:txBody>
          <a:bodyPr>
            <a:normAutofit/>
          </a:bodyPr>
          <a:lstStyle/>
          <a:p>
            <a:pPr algn="ctr"/>
            <a:r>
              <a:rPr lang="ru-RU" altLang="ru-RU" sz="4617" b="1" dirty="0">
                <a:solidFill>
                  <a:srgbClr val="002060"/>
                </a:solidFill>
              </a:rPr>
              <a:t>Образовательная программа </a:t>
            </a:r>
            <a:r>
              <a:rPr lang="ru-RU" altLang="ru-RU" sz="4617" b="1" dirty="0" smtClean="0">
                <a:solidFill>
                  <a:srgbClr val="002060"/>
                </a:solidFill>
              </a:rPr>
              <a:t>ДОУ </a:t>
            </a:r>
            <a:r>
              <a:rPr lang="ru-RU" altLang="ru-RU" sz="4617" b="1" dirty="0">
                <a:solidFill>
                  <a:srgbClr val="002060"/>
                </a:solidFill>
              </a:rPr>
              <a:t/>
            </a:r>
            <a:br>
              <a:rPr lang="ru-RU" altLang="ru-RU" sz="4617" b="1" dirty="0">
                <a:solidFill>
                  <a:srgbClr val="002060"/>
                </a:solidFill>
              </a:rPr>
            </a:br>
            <a:r>
              <a:rPr lang="ru-RU" altLang="ru-RU" sz="4617" b="1" dirty="0">
                <a:solidFill>
                  <a:srgbClr val="002060"/>
                </a:solidFill>
              </a:rPr>
              <a:t>включает три основных раздела:</a:t>
            </a:r>
            <a:endParaRPr lang="en-US" altLang="ru-RU" sz="4617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8349596" y="2751429"/>
            <a:ext cx="1614453" cy="1246123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968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576668" y="9474695"/>
            <a:ext cx="277498" cy="277498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968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968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3926109" y="4123191"/>
            <a:ext cx="11993399" cy="1505227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968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4986368" y="4467211"/>
            <a:ext cx="10528022" cy="9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5937" b="1" dirty="0">
                <a:solidFill>
                  <a:srgbClr val="002060"/>
                </a:solidFill>
                <a:cs typeface="Arial" charset="0"/>
              </a:rPr>
              <a:t>ЦЕЛЕВОЙ</a:t>
            </a:r>
            <a:endParaRPr lang="en-US" altLang="ru-RU" sz="5937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9460245" y="2751427"/>
            <a:ext cx="1781198" cy="1246123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968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3808303" y="6479322"/>
            <a:ext cx="11993399" cy="1505227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968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3849218" y="8860832"/>
            <a:ext cx="12100370" cy="1505227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968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5110885" y="6858746"/>
            <a:ext cx="10344774" cy="9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5937" b="1" dirty="0">
                <a:solidFill>
                  <a:srgbClr val="002060"/>
                </a:solidFill>
                <a:cs typeface="Arial" charset="0"/>
              </a:rPr>
              <a:t>СОДЕРЖАТЕЛЬНЫЙ</a:t>
            </a:r>
            <a:endParaRPr lang="en-US" altLang="ru-RU" sz="5937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5236544" y="8989162"/>
            <a:ext cx="10093455" cy="9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5937" b="1" dirty="0">
                <a:solidFill>
                  <a:srgbClr val="002060"/>
                </a:solidFill>
                <a:cs typeface="Arial" charset="0"/>
              </a:rPr>
              <a:t>ОРГАНИЗАЦИОННЫЙ</a:t>
            </a:r>
            <a:endParaRPr lang="en-US" altLang="ru-RU" sz="5937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585352" y="7238161"/>
            <a:ext cx="277498" cy="277498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968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968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470964" y="4662397"/>
            <a:ext cx="277498" cy="277498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968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968"/>
            </a:p>
          </p:txBody>
        </p:sp>
      </p:grpSp>
    </p:spTree>
    <p:extLst>
      <p:ext uri="{BB962C8B-B14F-4D97-AF65-F5344CB8AC3E}">
        <p14:creationId xmlns:p14="http://schemas.microsoft.com/office/powerpoint/2010/main" val="42654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15" y="1452594"/>
            <a:ext cx="6470591" cy="840336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165850" y="4819969"/>
            <a:ext cx="2456815" cy="2456815"/>
          </a:xfrm>
          <a:custGeom>
            <a:avLst/>
            <a:gdLst/>
            <a:ahLst/>
            <a:cxnLst/>
            <a:rect l="l" t="t" r="r" b="b"/>
            <a:pathLst>
              <a:path w="2456815" h="2456815">
                <a:moveTo>
                  <a:pt x="1228365" y="2456730"/>
                </a:moveTo>
                <a:lnTo>
                  <a:pt x="1179434" y="2455756"/>
                </a:lnTo>
                <a:lnTo>
                  <a:pt x="1130563" y="2452835"/>
                </a:lnTo>
                <a:lnTo>
                  <a:pt x="1081813" y="2447966"/>
                </a:lnTo>
                <a:lnTo>
                  <a:pt x="1033244" y="2441150"/>
                </a:lnTo>
                <a:lnTo>
                  <a:pt x="984915" y="2432386"/>
                </a:lnTo>
                <a:lnTo>
                  <a:pt x="936888" y="2421674"/>
                </a:lnTo>
                <a:lnTo>
                  <a:pt x="889221" y="2409015"/>
                </a:lnTo>
                <a:lnTo>
                  <a:pt x="841976" y="2394408"/>
                </a:lnTo>
                <a:lnTo>
                  <a:pt x="795213" y="2377854"/>
                </a:lnTo>
                <a:lnTo>
                  <a:pt x="748992" y="2359352"/>
                </a:lnTo>
                <a:lnTo>
                  <a:pt x="703373" y="2338902"/>
                </a:lnTo>
                <a:lnTo>
                  <a:pt x="658416" y="2316505"/>
                </a:lnTo>
                <a:lnTo>
                  <a:pt x="614182" y="2292160"/>
                </a:lnTo>
                <a:lnTo>
                  <a:pt x="570982" y="2266025"/>
                </a:lnTo>
                <a:lnTo>
                  <a:pt x="529107" y="2238290"/>
                </a:lnTo>
                <a:lnTo>
                  <a:pt x="488588" y="2209007"/>
                </a:lnTo>
                <a:lnTo>
                  <a:pt x="449454" y="2178229"/>
                </a:lnTo>
                <a:lnTo>
                  <a:pt x="411736" y="2146009"/>
                </a:lnTo>
                <a:lnTo>
                  <a:pt x="375464" y="2112397"/>
                </a:lnTo>
                <a:lnTo>
                  <a:pt x="340668" y="2077446"/>
                </a:lnTo>
                <a:lnTo>
                  <a:pt x="307377" y="2041209"/>
                </a:lnTo>
                <a:lnTo>
                  <a:pt x="275623" y="2003737"/>
                </a:lnTo>
                <a:lnTo>
                  <a:pt x="245435" y="1965083"/>
                </a:lnTo>
                <a:lnTo>
                  <a:pt x="216843" y="1925298"/>
                </a:lnTo>
                <a:lnTo>
                  <a:pt x="189878" y="1884436"/>
                </a:lnTo>
                <a:lnTo>
                  <a:pt x="164569" y="1842548"/>
                </a:lnTo>
                <a:lnTo>
                  <a:pt x="140947" y="1799685"/>
                </a:lnTo>
                <a:lnTo>
                  <a:pt x="119042" y="1755901"/>
                </a:lnTo>
                <a:lnTo>
                  <a:pt x="98883" y="1711248"/>
                </a:lnTo>
                <a:lnTo>
                  <a:pt x="80502" y="1665777"/>
                </a:lnTo>
                <a:lnTo>
                  <a:pt x="63927" y="1619542"/>
                </a:lnTo>
                <a:lnTo>
                  <a:pt x="49190" y="1572593"/>
                </a:lnTo>
                <a:lnTo>
                  <a:pt x="36320" y="1524983"/>
                </a:lnTo>
                <a:lnTo>
                  <a:pt x="25348" y="1476764"/>
                </a:lnTo>
                <a:lnTo>
                  <a:pt x="16303" y="1427989"/>
                </a:lnTo>
                <a:lnTo>
                  <a:pt x="9215" y="1378709"/>
                </a:lnTo>
                <a:lnTo>
                  <a:pt x="4115" y="1328977"/>
                </a:lnTo>
                <a:lnTo>
                  <a:pt x="1033" y="1278845"/>
                </a:lnTo>
                <a:lnTo>
                  <a:pt x="0" y="1228365"/>
                </a:lnTo>
                <a:lnTo>
                  <a:pt x="1033" y="1177885"/>
                </a:lnTo>
                <a:lnTo>
                  <a:pt x="4115" y="1127752"/>
                </a:lnTo>
                <a:lnTo>
                  <a:pt x="9215" y="1078020"/>
                </a:lnTo>
                <a:lnTo>
                  <a:pt x="16303" y="1028741"/>
                </a:lnTo>
                <a:lnTo>
                  <a:pt x="25348" y="979966"/>
                </a:lnTo>
                <a:lnTo>
                  <a:pt x="36320" y="931747"/>
                </a:lnTo>
                <a:lnTo>
                  <a:pt x="49190" y="884137"/>
                </a:lnTo>
                <a:lnTo>
                  <a:pt x="63927" y="837188"/>
                </a:lnTo>
                <a:lnTo>
                  <a:pt x="80502" y="790952"/>
                </a:lnTo>
                <a:lnTo>
                  <a:pt x="98883" y="745482"/>
                </a:lnTo>
                <a:lnTo>
                  <a:pt x="119042" y="700828"/>
                </a:lnTo>
                <a:lnTo>
                  <a:pt x="140947" y="657044"/>
                </a:lnTo>
                <a:lnTo>
                  <a:pt x="164569" y="614182"/>
                </a:lnTo>
                <a:lnTo>
                  <a:pt x="189878" y="572294"/>
                </a:lnTo>
                <a:lnTo>
                  <a:pt x="216843" y="531431"/>
                </a:lnTo>
                <a:lnTo>
                  <a:pt x="245435" y="491647"/>
                </a:lnTo>
                <a:lnTo>
                  <a:pt x="275623" y="452993"/>
                </a:lnTo>
                <a:lnTo>
                  <a:pt x="307377" y="415521"/>
                </a:lnTo>
                <a:lnTo>
                  <a:pt x="340668" y="379284"/>
                </a:lnTo>
                <a:lnTo>
                  <a:pt x="375464" y="344333"/>
                </a:lnTo>
                <a:lnTo>
                  <a:pt x="411736" y="310721"/>
                </a:lnTo>
                <a:lnTo>
                  <a:pt x="449454" y="278500"/>
                </a:lnTo>
                <a:lnTo>
                  <a:pt x="488588" y="247722"/>
                </a:lnTo>
                <a:lnTo>
                  <a:pt x="529107" y="218440"/>
                </a:lnTo>
                <a:lnTo>
                  <a:pt x="570982" y="190705"/>
                </a:lnTo>
                <a:lnTo>
                  <a:pt x="614182" y="164569"/>
                </a:lnTo>
                <a:lnTo>
                  <a:pt x="658416" y="140225"/>
                </a:lnTo>
                <a:lnTo>
                  <a:pt x="703373" y="117828"/>
                </a:lnTo>
                <a:lnTo>
                  <a:pt x="748992" y="97378"/>
                </a:lnTo>
                <a:lnTo>
                  <a:pt x="795213" y="78876"/>
                </a:lnTo>
                <a:lnTo>
                  <a:pt x="841976" y="62322"/>
                </a:lnTo>
                <a:lnTo>
                  <a:pt x="889221" y="47715"/>
                </a:lnTo>
                <a:lnTo>
                  <a:pt x="936888" y="35056"/>
                </a:lnTo>
                <a:lnTo>
                  <a:pt x="984915" y="24344"/>
                </a:lnTo>
                <a:lnTo>
                  <a:pt x="1033244" y="15580"/>
                </a:lnTo>
                <a:lnTo>
                  <a:pt x="1081813" y="8764"/>
                </a:lnTo>
                <a:lnTo>
                  <a:pt x="1130563" y="3895"/>
                </a:lnTo>
                <a:lnTo>
                  <a:pt x="1179434" y="973"/>
                </a:lnTo>
                <a:lnTo>
                  <a:pt x="1228365" y="0"/>
                </a:lnTo>
                <a:lnTo>
                  <a:pt x="1277296" y="973"/>
                </a:lnTo>
                <a:lnTo>
                  <a:pt x="1326166" y="3895"/>
                </a:lnTo>
                <a:lnTo>
                  <a:pt x="1374916" y="8764"/>
                </a:lnTo>
                <a:lnTo>
                  <a:pt x="1423486" y="15580"/>
                </a:lnTo>
                <a:lnTo>
                  <a:pt x="1471815" y="24344"/>
                </a:lnTo>
                <a:lnTo>
                  <a:pt x="1519842" y="35056"/>
                </a:lnTo>
                <a:lnTo>
                  <a:pt x="1567508" y="47715"/>
                </a:lnTo>
                <a:lnTo>
                  <a:pt x="1614753" y="62322"/>
                </a:lnTo>
                <a:lnTo>
                  <a:pt x="1661516" y="78876"/>
                </a:lnTo>
                <a:lnTo>
                  <a:pt x="1707738" y="97378"/>
                </a:lnTo>
                <a:lnTo>
                  <a:pt x="1753357" y="117828"/>
                </a:lnTo>
                <a:lnTo>
                  <a:pt x="1798313" y="140225"/>
                </a:lnTo>
                <a:lnTo>
                  <a:pt x="1842548" y="164569"/>
                </a:lnTo>
                <a:lnTo>
                  <a:pt x="1885748" y="190705"/>
                </a:lnTo>
                <a:lnTo>
                  <a:pt x="1927622" y="218440"/>
                </a:lnTo>
                <a:lnTo>
                  <a:pt x="1968142" y="247722"/>
                </a:lnTo>
                <a:lnTo>
                  <a:pt x="2007275" y="278500"/>
                </a:lnTo>
                <a:lnTo>
                  <a:pt x="2044994" y="310721"/>
                </a:lnTo>
                <a:lnTo>
                  <a:pt x="2081266" y="344333"/>
                </a:lnTo>
                <a:lnTo>
                  <a:pt x="2116062" y="379284"/>
                </a:lnTo>
                <a:lnTo>
                  <a:pt x="2149352" y="415521"/>
                </a:lnTo>
                <a:lnTo>
                  <a:pt x="2181107" y="452993"/>
                </a:lnTo>
                <a:lnTo>
                  <a:pt x="2211295" y="491647"/>
                </a:lnTo>
                <a:lnTo>
                  <a:pt x="2239886" y="531431"/>
                </a:lnTo>
                <a:lnTo>
                  <a:pt x="2266852" y="572294"/>
                </a:lnTo>
                <a:lnTo>
                  <a:pt x="2292160" y="614182"/>
                </a:lnTo>
                <a:lnTo>
                  <a:pt x="2315783" y="657044"/>
                </a:lnTo>
                <a:lnTo>
                  <a:pt x="2337688" y="700828"/>
                </a:lnTo>
                <a:lnTo>
                  <a:pt x="2357846" y="745482"/>
                </a:lnTo>
                <a:lnTo>
                  <a:pt x="2376228" y="790952"/>
                </a:lnTo>
                <a:lnTo>
                  <a:pt x="2392802" y="837188"/>
                </a:lnTo>
                <a:lnTo>
                  <a:pt x="2407539" y="884137"/>
                </a:lnTo>
                <a:lnTo>
                  <a:pt x="2420409" y="931747"/>
                </a:lnTo>
                <a:lnTo>
                  <a:pt x="2431382" y="979966"/>
                </a:lnTo>
                <a:lnTo>
                  <a:pt x="2440427" y="1028741"/>
                </a:lnTo>
                <a:lnTo>
                  <a:pt x="2447515" y="1078020"/>
                </a:lnTo>
                <a:lnTo>
                  <a:pt x="2452614" y="1127752"/>
                </a:lnTo>
                <a:lnTo>
                  <a:pt x="2455696" y="1177885"/>
                </a:lnTo>
                <a:lnTo>
                  <a:pt x="2456730" y="1228365"/>
                </a:lnTo>
                <a:lnTo>
                  <a:pt x="2455696" y="1278845"/>
                </a:lnTo>
                <a:lnTo>
                  <a:pt x="2452614" y="1328977"/>
                </a:lnTo>
                <a:lnTo>
                  <a:pt x="2447515" y="1378709"/>
                </a:lnTo>
                <a:lnTo>
                  <a:pt x="2440427" y="1427989"/>
                </a:lnTo>
                <a:lnTo>
                  <a:pt x="2431382" y="1476764"/>
                </a:lnTo>
                <a:lnTo>
                  <a:pt x="2420409" y="1524983"/>
                </a:lnTo>
                <a:lnTo>
                  <a:pt x="2407539" y="1572593"/>
                </a:lnTo>
                <a:lnTo>
                  <a:pt x="2392802" y="1619542"/>
                </a:lnTo>
                <a:lnTo>
                  <a:pt x="2376228" y="1665777"/>
                </a:lnTo>
                <a:lnTo>
                  <a:pt x="2357846" y="1711248"/>
                </a:lnTo>
                <a:lnTo>
                  <a:pt x="2337688" y="1755901"/>
                </a:lnTo>
                <a:lnTo>
                  <a:pt x="2315783" y="1799685"/>
                </a:lnTo>
                <a:lnTo>
                  <a:pt x="2292160" y="1842548"/>
                </a:lnTo>
                <a:lnTo>
                  <a:pt x="2266852" y="1884436"/>
                </a:lnTo>
                <a:lnTo>
                  <a:pt x="2239886" y="1925298"/>
                </a:lnTo>
                <a:lnTo>
                  <a:pt x="2211295" y="1965083"/>
                </a:lnTo>
                <a:lnTo>
                  <a:pt x="2181107" y="2003737"/>
                </a:lnTo>
                <a:lnTo>
                  <a:pt x="2149352" y="2041209"/>
                </a:lnTo>
                <a:lnTo>
                  <a:pt x="2116062" y="2077446"/>
                </a:lnTo>
                <a:lnTo>
                  <a:pt x="2081266" y="2112397"/>
                </a:lnTo>
                <a:lnTo>
                  <a:pt x="2044994" y="2146009"/>
                </a:lnTo>
                <a:lnTo>
                  <a:pt x="2007275" y="2178229"/>
                </a:lnTo>
                <a:lnTo>
                  <a:pt x="1968142" y="2209007"/>
                </a:lnTo>
                <a:lnTo>
                  <a:pt x="1927622" y="2238290"/>
                </a:lnTo>
                <a:lnTo>
                  <a:pt x="1885748" y="2266025"/>
                </a:lnTo>
                <a:lnTo>
                  <a:pt x="1842548" y="2292160"/>
                </a:lnTo>
                <a:lnTo>
                  <a:pt x="1798313" y="2316505"/>
                </a:lnTo>
                <a:lnTo>
                  <a:pt x="1753357" y="2338902"/>
                </a:lnTo>
                <a:lnTo>
                  <a:pt x="1707738" y="2359352"/>
                </a:lnTo>
                <a:lnTo>
                  <a:pt x="1661516" y="2377854"/>
                </a:lnTo>
                <a:lnTo>
                  <a:pt x="1614753" y="2394408"/>
                </a:lnTo>
                <a:lnTo>
                  <a:pt x="1567508" y="2409015"/>
                </a:lnTo>
                <a:lnTo>
                  <a:pt x="1519842" y="2421674"/>
                </a:lnTo>
                <a:lnTo>
                  <a:pt x="1471815" y="2432386"/>
                </a:lnTo>
                <a:lnTo>
                  <a:pt x="1423486" y="2441150"/>
                </a:lnTo>
                <a:lnTo>
                  <a:pt x="1374916" y="2447966"/>
                </a:lnTo>
                <a:lnTo>
                  <a:pt x="1326166" y="2452835"/>
                </a:lnTo>
                <a:lnTo>
                  <a:pt x="1277296" y="2455756"/>
                </a:lnTo>
                <a:lnTo>
                  <a:pt x="1228365" y="2456730"/>
                </a:lnTo>
                <a:close/>
              </a:path>
            </a:pathLst>
          </a:custGeom>
          <a:solidFill>
            <a:srgbClr val="E72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65542" y="7767625"/>
            <a:ext cx="2482850" cy="2084070"/>
          </a:xfrm>
          <a:custGeom>
            <a:avLst/>
            <a:gdLst/>
            <a:ahLst/>
            <a:cxnLst/>
            <a:rect l="l" t="t" r="r" b="b"/>
            <a:pathLst>
              <a:path w="2482850" h="2084070">
                <a:moveTo>
                  <a:pt x="398835" y="2083525"/>
                </a:moveTo>
                <a:lnTo>
                  <a:pt x="0" y="2083525"/>
                </a:lnTo>
                <a:lnTo>
                  <a:pt x="0" y="0"/>
                </a:lnTo>
                <a:lnTo>
                  <a:pt x="2482359" y="0"/>
                </a:lnTo>
                <a:lnTo>
                  <a:pt x="2481806" y="48491"/>
                </a:lnTo>
                <a:lnTo>
                  <a:pt x="2480154" y="96709"/>
                </a:lnTo>
                <a:lnTo>
                  <a:pt x="2477416" y="144644"/>
                </a:lnTo>
                <a:lnTo>
                  <a:pt x="2473604" y="192283"/>
                </a:lnTo>
                <a:lnTo>
                  <a:pt x="2468730" y="239616"/>
                </a:lnTo>
                <a:lnTo>
                  <a:pt x="2462805" y="286629"/>
                </a:lnTo>
                <a:lnTo>
                  <a:pt x="2455842" y="333310"/>
                </a:lnTo>
                <a:lnTo>
                  <a:pt x="2447852" y="379649"/>
                </a:lnTo>
                <a:lnTo>
                  <a:pt x="2438848" y="425632"/>
                </a:lnTo>
                <a:lnTo>
                  <a:pt x="2428842" y="471248"/>
                </a:lnTo>
                <a:lnTo>
                  <a:pt x="2417845" y="516485"/>
                </a:lnTo>
                <a:lnTo>
                  <a:pt x="2405870" y="561331"/>
                </a:lnTo>
                <a:lnTo>
                  <a:pt x="2392928" y="605774"/>
                </a:lnTo>
                <a:lnTo>
                  <a:pt x="2379032" y="649801"/>
                </a:lnTo>
                <a:lnTo>
                  <a:pt x="2364193" y="693402"/>
                </a:lnTo>
                <a:lnTo>
                  <a:pt x="2348424" y="736563"/>
                </a:lnTo>
                <a:lnTo>
                  <a:pt x="2331736" y="779273"/>
                </a:lnTo>
                <a:lnTo>
                  <a:pt x="2314142" y="821521"/>
                </a:lnTo>
                <a:lnTo>
                  <a:pt x="2295653" y="863293"/>
                </a:lnTo>
                <a:lnTo>
                  <a:pt x="2276282" y="904578"/>
                </a:lnTo>
                <a:lnTo>
                  <a:pt x="2256040" y="945364"/>
                </a:lnTo>
                <a:lnTo>
                  <a:pt x="2234940" y="985639"/>
                </a:lnTo>
                <a:lnTo>
                  <a:pt x="2212992" y="1025391"/>
                </a:lnTo>
                <a:lnTo>
                  <a:pt x="2190211" y="1064608"/>
                </a:lnTo>
                <a:lnTo>
                  <a:pt x="2166606" y="1103278"/>
                </a:lnTo>
                <a:lnTo>
                  <a:pt x="2142191" y="1141389"/>
                </a:lnTo>
                <a:lnTo>
                  <a:pt x="2116978" y="1178929"/>
                </a:lnTo>
                <a:lnTo>
                  <a:pt x="2090977" y="1215886"/>
                </a:lnTo>
                <a:lnTo>
                  <a:pt x="2064202" y="1252249"/>
                </a:lnTo>
                <a:lnTo>
                  <a:pt x="2036664" y="1288004"/>
                </a:lnTo>
                <a:lnTo>
                  <a:pt x="2008376" y="1323141"/>
                </a:lnTo>
                <a:lnTo>
                  <a:pt x="1979349" y="1357646"/>
                </a:lnTo>
                <a:lnTo>
                  <a:pt x="1949595" y="1391509"/>
                </a:lnTo>
                <a:lnTo>
                  <a:pt x="1919126" y="1424717"/>
                </a:lnTo>
                <a:lnTo>
                  <a:pt x="1887954" y="1457258"/>
                </a:lnTo>
                <a:lnTo>
                  <a:pt x="1856092" y="1489121"/>
                </a:lnTo>
                <a:lnTo>
                  <a:pt x="1823551" y="1520292"/>
                </a:lnTo>
                <a:lnTo>
                  <a:pt x="1790343" y="1550761"/>
                </a:lnTo>
                <a:lnTo>
                  <a:pt x="1756480" y="1580515"/>
                </a:lnTo>
                <a:lnTo>
                  <a:pt x="1721974" y="1609542"/>
                </a:lnTo>
                <a:lnTo>
                  <a:pt x="1686838" y="1637831"/>
                </a:lnTo>
                <a:lnTo>
                  <a:pt x="1651082" y="1665368"/>
                </a:lnTo>
                <a:lnTo>
                  <a:pt x="1614720" y="1692143"/>
                </a:lnTo>
                <a:lnTo>
                  <a:pt x="1577763" y="1718144"/>
                </a:lnTo>
                <a:lnTo>
                  <a:pt x="1540223" y="1743358"/>
                </a:lnTo>
                <a:lnTo>
                  <a:pt x="1502112" y="1767773"/>
                </a:lnTo>
                <a:lnTo>
                  <a:pt x="1463442" y="1791377"/>
                </a:lnTo>
                <a:lnTo>
                  <a:pt x="1424225" y="1814159"/>
                </a:lnTo>
                <a:lnTo>
                  <a:pt x="1384473" y="1836106"/>
                </a:lnTo>
                <a:lnTo>
                  <a:pt x="1344198" y="1857206"/>
                </a:lnTo>
                <a:lnTo>
                  <a:pt x="1303412" y="1877448"/>
                </a:lnTo>
                <a:lnTo>
                  <a:pt x="1262126" y="1896820"/>
                </a:lnTo>
                <a:lnTo>
                  <a:pt x="1220354" y="1915308"/>
                </a:lnTo>
                <a:lnTo>
                  <a:pt x="1178107" y="1932903"/>
                </a:lnTo>
                <a:lnTo>
                  <a:pt x="1135397" y="1949590"/>
                </a:lnTo>
                <a:lnTo>
                  <a:pt x="1092236" y="1965360"/>
                </a:lnTo>
                <a:lnTo>
                  <a:pt x="1048635" y="1980198"/>
                </a:lnTo>
                <a:lnTo>
                  <a:pt x="1004608" y="1994094"/>
                </a:lnTo>
                <a:lnTo>
                  <a:pt x="960165" y="2007036"/>
                </a:lnTo>
                <a:lnTo>
                  <a:pt x="915319" y="2019011"/>
                </a:lnTo>
                <a:lnTo>
                  <a:pt x="870082" y="2030008"/>
                </a:lnTo>
                <a:lnTo>
                  <a:pt x="824466" y="2040015"/>
                </a:lnTo>
                <a:lnTo>
                  <a:pt x="778483" y="2049018"/>
                </a:lnTo>
                <a:lnTo>
                  <a:pt x="732144" y="2057008"/>
                </a:lnTo>
                <a:lnTo>
                  <a:pt x="685462" y="2063971"/>
                </a:lnTo>
                <a:lnTo>
                  <a:pt x="638449" y="2069896"/>
                </a:lnTo>
                <a:lnTo>
                  <a:pt x="591117" y="2074770"/>
                </a:lnTo>
                <a:lnTo>
                  <a:pt x="543478" y="2078583"/>
                </a:lnTo>
                <a:lnTo>
                  <a:pt x="495543" y="2081320"/>
                </a:lnTo>
                <a:lnTo>
                  <a:pt x="447325" y="2082972"/>
                </a:lnTo>
                <a:lnTo>
                  <a:pt x="398835" y="2083525"/>
                </a:lnTo>
                <a:close/>
              </a:path>
            </a:pathLst>
          </a:custGeom>
          <a:solidFill>
            <a:srgbClr val="2B3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9442450" y="1235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87706" y="1514952"/>
            <a:ext cx="3824918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целевом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разделе  </a:t>
            </a:r>
            <a:r>
              <a:rPr lang="ru-RU" dirty="0"/>
              <a:t>Программы представлены цели, задачи, принципы и подходы к ее </a:t>
            </a:r>
            <a:r>
              <a:rPr lang="ru-RU" dirty="0" smtClean="0"/>
              <a:t>формированию;</a:t>
            </a:r>
          </a:p>
          <a:p>
            <a:r>
              <a:rPr lang="ru-RU" dirty="0" smtClean="0"/>
              <a:t> </a:t>
            </a:r>
            <a:r>
              <a:rPr lang="ru-RU" dirty="0"/>
              <a:t>планируемые результаты освоения Программы в младенческом, раннем, дошкольном возрастах,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также на этапе завершения освоения Программы; характеристики особенностей развития детей младенческого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раннего и дошкольного возрастов, подходы </a:t>
            </a:r>
            <a:br>
              <a:rPr lang="ru-RU" dirty="0"/>
            </a:br>
            <a:r>
              <a:rPr lang="ru-RU" dirty="0"/>
              <a:t>к педагогической диагностике планируемых результатов.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622665" y="3581864"/>
            <a:ext cx="2672655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Содержательный раздел </a:t>
            </a:r>
            <a:r>
              <a:rPr lang="ru-RU" dirty="0"/>
              <a:t>Программы включает </a:t>
            </a:r>
            <a:r>
              <a:rPr lang="ru-RU" dirty="0" smtClean="0"/>
              <a:t>описание: задач </a:t>
            </a:r>
            <a:r>
              <a:rPr lang="ru-RU" dirty="0"/>
              <a:t>и </a:t>
            </a:r>
            <a:r>
              <a:rPr lang="ru-RU" dirty="0" smtClean="0"/>
              <a:t>содержания</a:t>
            </a:r>
          </a:p>
          <a:p>
            <a:r>
              <a:rPr lang="ru-RU" dirty="0" smtClean="0"/>
              <a:t> </a:t>
            </a:r>
            <a:r>
              <a:rPr lang="ru-RU" dirty="0"/>
              <a:t>образовательной </a:t>
            </a:r>
            <a:r>
              <a:rPr lang="ru-RU" dirty="0" smtClean="0"/>
              <a:t>деятельности по </a:t>
            </a:r>
            <a:r>
              <a:rPr lang="ru-RU" dirty="0"/>
              <a:t>каждой из образовательных областей для всех возрастных групп </a:t>
            </a:r>
            <a:endParaRPr lang="ru-RU" dirty="0" smtClean="0"/>
          </a:p>
          <a:p>
            <a:r>
              <a:rPr lang="ru-RU" dirty="0" smtClean="0"/>
              <a:t>обучающихся </a:t>
            </a:r>
            <a:r>
              <a:rPr lang="ru-RU" dirty="0"/>
              <a:t>(</a:t>
            </a:r>
            <a:r>
              <a:rPr lang="ru-RU" dirty="0" smtClean="0"/>
              <a:t>социально-коммуникативное, познавательное</a:t>
            </a:r>
            <a:r>
              <a:rPr lang="ru-RU" dirty="0"/>
              <a:t>, речевое, художественно-эстетическое, </a:t>
            </a:r>
            <a:endParaRPr lang="ru-RU" dirty="0" smtClean="0"/>
          </a:p>
          <a:p>
            <a:r>
              <a:rPr lang="ru-RU" dirty="0" smtClean="0"/>
              <a:t>физическое </a:t>
            </a:r>
            <a:r>
              <a:rPr lang="ru-RU" dirty="0"/>
              <a:t>развитие) в соответствии </a:t>
            </a:r>
            <a:r>
              <a:rPr lang="ru-RU" dirty="0" smtClean="0"/>
              <a:t>с </a:t>
            </a:r>
            <a:r>
              <a:rPr lang="ru-RU" dirty="0"/>
              <a:t>федеральной </a:t>
            </a:r>
            <a:r>
              <a:rPr lang="ru-RU" dirty="0" smtClean="0"/>
              <a:t>программой </a:t>
            </a:r>
            <a:r>
              <a:rPr lang="ru-RU" dirty="0"/>
              <a:t>и с учетом используемых методических пособий, </a:t>
            </a:r>
            <a:endParaRPr lang="ru-RU" dirty="0" smtClean="0"/>
          </a:p>
          <a:p>
            <a:r>
              <a:rPr lang="ru-RU" dirty="0" smtClean="0"/>
              <a:t>обеспечивающих </a:t>
            </a:r>
            <a:r>
              <a:rPr lang="ru-RU" dirty="0"/>
              <a:t>реализацию  данного содержания. </a:t>
            </a:r>
            <a:r>
              <a:rPr lang="ru-RU" dirty="0" smtClean="0"/>
              <a:t>вариативных </a:t>
            </a:r>
            <a:r>
              <a:rPr lang="ru-RU" dirty="0"/>
              <a:t>форм, способов, методов и средств </a:t>
            </a:r>
            <a:r>
              <a:rPr lang="ru-RU" dirty="0" smtClean="0"/>
              <a:t>реализации</a:t>
            </a:r>
          </a:p>
          <a:p>
            <a:r>
              <a:rPr lang="ru-RU" dirty="0" smtClean="0"/>
              <a:t> </a:t>
            </a:r>
            <a:r>
              <a:rPr lang="ru-RU" dirty="0"/>
              <a:t>Федеральной программы </a:t>
            </a:r>
            <a:r>
              <a:rPr lang="ru-RU" dirty="0" smtClean="0"/>
              <a:t>с </a:t>
            </a:r>
            <a:r>
              <a:rPr lang="ru-RU" dirty="0"/>
              <a:t>учетом </a:t>
            </a:r>
            <a:r>
              <a:rPr lang="ru-RU" dirty="0" smtClean="0"/>
              <a:t>возрастных и </a:t>
            </a:r>
            <a:r>
              <a:rPr lang="ru-RU" dirty="0"/>
              <a:t>индивидуальных особенностей воспитанников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специфики их образовательных потребностей и интересов; </a:t>
            </a:r>
            <a:r>
              <a:rPr lang="ru-RU" dirty="0" smtClean="0"/>
              <a:t>особенностей </a:t>
            </a:r>
            <a:r>
              <a:rPr lang="ru-RU" dirty="0"/>
              <a:t>образовательной деятельности </a:t>
            </a:r>
            <a:endParaRPr lang="ru-RU" dirty="0" smtClean="0"/>
          </a:p>
          <a:p>
            <a:r>
              <a:rPr lang="ru-RU" dirty="0" smtClean="0"/>
              <a:t>разных </a:t>
            </a:r>
            <a:r>
              <a:rPr lang="ru-RU" dirty="0"/>
              <a:t>видов и культурных </a:t>
            </a:r>
            <a:r>
              <a:rPr lang="ru-RU" dirty="0" smtClean="0"/>
              <a:t>практик; способов </a:t>
            </a:r>
            <a:r>
              <a:rPr lang="ru-RU" dirty="0"/>
              <a:t>поддержки детской инициативы; </a:t>
            </a:r>
            <a:r>
              <a:rPr lang="ru-RU" dirty="0" smtClean="0"/>
              <a:t>особенностей</a:t>
            </a:r>
          </a:p>
          <a:p>
            <a:r>
              <a:rPr lang="ru-RU" dirty="0" smtClean="0"/>
              <a:t> </a:t>
            </a:r>
            <a:r>
              <a:rPr lang="ru-RU" dirty="0"/>
              <a:t>взаимодействия педагогического </a:t>
            </a:r>
            <a:r>
              <a:rPr lang="ru-RU" dirty="0" smtClean="0"/>
              <a:t>коллектива </a:t>
            </a:r>
            <a:r>
              <a:rPr lang="ru-RU" dirty="0"/>
              <a:t>с семьями обучающихся; </a:t>
            </a:r>
            <a:r>
              <a:rPr lang="ru-RU" dirty="0" smtClean="0"/>
              <a:t>образовательной </a:t>
            </a:r>
            <a:r>
              <a:rPr lang="ru-RU" dirty="0"/>
              <a:t>деятельности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профессиональной коррекции </a:t>
            </a:r>
            <a:r>
              <a:rPr lang="ru-RU" dirty="0" smtClean="0"/>
              <a:t>нарушений развития </a:t>
            </a:r>
            <a:r>
              <a:rPr lang="ru-RU" dirty="0"/>
              <a:t>детей</a:t>
            </a:r>
            <a:r>
              <a:rPr lang="ru-RU" dirty="0" smtClean="0"/>
              <a:t>.</a:t>
            </a:r>
            <a:r>
              <a:rPr lang="ru-RU" dirty="0"/>
              <a:t> Содержательный раздел включает </a:t>
            </a:r>
            <a:r>
              <a:rPr lang="ru-RU" dirty="0" smtClean="0"/>
              <a:t>рабочую</a:t>
            </a:r>
          </a:p>
          <a:p>
            <a:r>
              <a:rPr lang="ru-RU" dirty="0" smtClean="0"/>
              <a:t> </a:t>
            </a:r>
            <a:r>
              <a:rPr lang="ru-RU" dirty="0"/>
              <a:t>программу воспитания, которая раскрывает задачи и направления воспитательной работы, </a:t>
            </a:r>
            <a:endParaRPr lang="ru-RU" dirty="0" smtClean="0"/>
          </a:p>
          <a:p>
            <a:r>
              <a:rPr lang="ru-RU" dirty="0" smtClean="0"/>
              <a:t>предусматривает </a:t>
            </a:r>
            <a:r>
              <a:rPr lang="ru-RU" dirty="0"/>
              <a:t>приобщение детей </a:t>
            </a:r>
            <a:r>
              <a:rPr lang="ru-RU" dirty="0" smtClean="0"/>
              <a:t>российским </a:t>
            </a:r>
            <a:r>
              <a:rPr lang="ru-RU" dirty="0"/>
              <a:t>традиционным духовным ценностям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включая культурные ценности своей этнической группы, правилам и нормам поведения в российском обществе.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213850" y="8169275"/>
            <a:ext cx="8399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 </a:t>
            </a:r>
            <a:r>
              <a:rPr lang="ru-RU" dirty="0"/>
              <a:t>Программы включает описание: </a:t>
            </a:r>
          </a:p>
          <a:p>
            <a:pPr lvl="0"/>
            <a:r>
              <a:rPr lang="ru-RU" dirty="0"/>
              <a:t>психолого-педагогических и кадровых условий реализации Программы; </a:t>
            </a:r>
          </a:p>
          <a:p>
            <a:pPr lvl="0"/>
            <a:r>
              <a:rPr lang="ru-RU" dirty="0"/>
              <a:t>организации развивающей предметно-пространственной среды (далее – </a:t>
            </a:r>
            <a:r>
              <a:rPr lang="ru-RU" dirty="0" err="1"/>
              <a:t>РППС</a:t>
            </a:r>
            <a:r>
              <a:rPr lang="ru-RU" dirty="0"/>
              <a:t>); </a:t>
            </a:r>
          </a:p>
          <a:p>
            <a:pPr lvl="0"/>
            <a:r>
              <a:rPr lang="ru-RU" dirty="0"/>
              <a:t>материально-техническое обеспечение Программы;</a:t>
            </a:r>
          </a:p>
          <a:p>
            <a:pPr lvl="0"/>
            <a:r>
              <a:rPr lang="ru-RU" dirty="0"/>
              <a:t>обеспеченность методическими материалами и средствами обучения и воспитания.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945</Words>
  <Application>Microsoft Office PowerPoint</Application>
  <PresentationFormat>Произвольный</PresentationFormat>
  <Paragraphs>156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Georgia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Образовательная программа ДОУ  включает три основных раздела:</vt:lpstr>
      <vt:lpstr>Презентация PowerPoint</vt:lpstr>
      <vt:lpstr>Образовательные области, обеспечивающие разностороннее развитие детей по ФГОС ДО:</vt:lpstr>
      <vt:lpstr>Презентация PowerPoint</vt:lpstr>
      <vt:lpstr>Презентация PowerPoint</vt:lpstr>
      <vt:lpstr>Контактная информация: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Покровская</dc:creator>
  <cp:lastModifiedBy>ergosum</cp:lastModifiedBy>
  <cp:revision>66</cp:revision>
  <dcterms:created xsi:type="dcterms:W3CDTF">2022-11-14T09:54:09Z</dcterms:created>
  <dcterms:modified xsi:type="dcterms:W3CDTF">2024-08-27T11:45:09Z</dcterms:modified>
</cp:coreProperties>
</file>