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9" r:id="rId1"/>
  </p:sldMasterIdLst>
  <p:sldIdLst>
    <p:sldId id="256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88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71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768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965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66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424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14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94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73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59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77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7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92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99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72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19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AFCB95-E0D8-436E-B36E-5B1F34ADD7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8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  <p:sldLayoutId id="2147484032" r:id="rId13"/>
    <p:sldLayoutId id="2147484033" r:id="rId14"/>
    <p:sldLayoutId id="2147484034" r:id="rId15"/>
    <p:sldLayoutId id="2147484035" r:id="rId16"/>
    <p:sldLayoutId id="214748403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4263" y="847493"/>
            <a:ext cx="9378176" cy="3069599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развития ребёнка — детский сад»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консультации: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 выпускной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Подготовительная 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8977846" y="5486400"/>
            <a:ext cx="172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2022г.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5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20B4E7-CFD7-42B0-9081-CB2502E26A4A}"/>
              </a:ext>
            </a:extLst>
          </p:cNvPr>
          <p:cNvSpPr txBox="1"/>
          <p:nvPr/>
        </p:nvSpPr>
        <p:spPr>
          <a:xfrm>
            <a:off x="271849" y="345989"/>
            <a:ext cx="11257006" cy="582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 выпускной…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Выпускной праздник в детском саду – это, пожалуй, первое серьёзное, можно даже сказать отчётное, мероприятие в жизни вашего ребёнка. Ребята  прощаются с детским садом и вступают в новую, более взрослую и самостоятельную жизнь, а родители вполне могут оценить потенциал и уровень развития своего ребёнка, проанализировав, как ребёнок себя ведёт на празднике и как проявляет себя в творчестве.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того, чтобы выпускной в детском саду удался и остался в памяти всех участников, нужно продумать всё до мелочей. Поэтому процесс организации начинается задолго до самого утренника выпускного. Музыкальный руководитель занимается разработкой сценария, разучиванием музыкальных номеров и постановкой праздничного мероприятия. Воспитатели готовят с детьми  праздничные стихотворения. Родители заняты покупкой платьев  и костюмов для детей, и организацией после праздничного развлечения.  </a:t>
            </a: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несколько рекомендаций родителям, которые помогут сделать этот день для ребёнка радостным и незабываемым.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В выборе платья для девочки руководствуйтесь в первую очередь удобством. Слишком длинные платья мешают девочкам танцевать и  принимать участие в общих играх.  Слишком тугие корсеты и шнуровка делают невозможным переодевание девочки  для исполнения характерной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роли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 Обувь должна быть удобной. Не надевайте детям сандалии, в которых они ходят в группе. Если у вас нет возможности приобрести специальную праздничную обувь оденьте ребёнку чешки или балетки.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313258-5FD2-47BE-93E1-7EC93E5CB6B4}"/>
              </a:ext>
            </a:extLst>
          </p:cNvPr>
          <p:cNvSpPr txBox="1"/>
          <p:nvPr/>
        </p:nvSpPr>
        <p:spPr>
          <a:xfrm>
            <a:off x="5640859" y="8136924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5D3FDD-D5B5-403F-8946-1D58D61E5028}"/>
              </a:ext>
            </a:extLst>
          </p:cNvPr>
          <p:cNvSpPr txBox="1"/>
          <p:nvPr/>
        </p:nvSpPr>
        <p:spPr>
          <a:xfrm>
            <a:off x="5640859" y="8136924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1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C0087A-9EBB-40C4-A0A9-7BDB245A7036}"/>
              </a:ext>
            </a:extLst>
          </p:cNvPr>
          <p:cNvSpPr txBox="1"/>
          <p:nvPr/>
        </p:nvSpPr>
        <p:spPr>
          <a:xfrm>
            <a:off x="220363" y="324394"/>
            <a:ext cx="11751274" cy="5800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Причёску сделайте простую, ту к которой ребёнок привык. Обильно лакированные локоны и бессонная ночь 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бигудями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принесут немало страданий.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  Для развлечения с аниматором после праздника лучше принести с собой лёгкую одежду, так как дети будут играть, бегать и танцевать. В праздничном платье или пиджаке с галстуком им станет жарко и тогда… наступит конец веселью.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 Заранее уточните у воспитателя, где и в каких частях праздника ваш ребёнок непосредственно задействован – возможно, понадобится ваша помощь в переодевании, домашнем повторении текста стихотворений или песни.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  Разучивая с ребёнком стихотворение, обращайте внимание на дикцию и выразительность. Выразительность – ключевое слово!  Собирайте всю семью, ставьте ребёнка на стул – пусть читает! Недопустимо невнятное бормотание стиха где-то среди кастрюль, пока папа, лёжа на диване, смотрит футбол.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 Поймите  - для того чтобы ваш ребёнок получил «главную» роль, он должен присутствовать в детском саду. Дважды в неделю на музыкальных занятиях и после обеда в остальные дни для привлечения его к индивидуальной репетиционной работе. В первой половине дня музыкальный руководитель занят, так как проходят занятия в разных возрастных группах.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7D53D7-C138-4BF3-99BE-9C939E56E432}"/>
              </a:ext>
            </a:extLst>
          </p:cNvPr>
          <p:cNvSpPr txBox="1"/>
          <p:nvPr/>
        </p:nvSpPr>
        <p:spPr>
          <a:xfrm>
            <a:off x="183292" y="529176"/>
            <a:ext cx="11825416" cy="5189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вы по причине болезни не посещаете детский сад, не ленитесь и узнайте у воспитателя какие песни и стихи дети разучивают в данный момент, перепишите текст и выучите его дома с ребёнком, чтобы после болезни ваш ребёнок быстрее включился в подготовку к празднику и  не выглядел «болванчиком». Я неоднократно наблюдала, как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ответственные дети  рыдали от того, что не знают слов песни, или мама забыла выучить с ним стихотворение.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 Заранее обговорите с воспитателем и с ребёнком, кто, и в каком количестве придёт на него посмотреть. Со всеми родственниками ребёнок здоровается в группе до начала праздничного мероприятия.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 Заранее объясните ребёнку, что на празднике он должен соблюдать дисциплину и слушаться воспитателя. Поговорите с ребёнком и объясните, что вам будет приятно видеть, не только как он читает стихотворение, но и как он поёт, танцует и даже какой он воспитанный и дисциплинированный.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 Во время праздника не окликайте ребёнка для того чтобы помахать ему ручкой, поправить бантик или завязать шнурок. Для этого есть воспитатели, которые проследят за  порядком, в том числе и за внешним видом и окажут помощь вашему ребёнку в подходящий момент.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3C5403-66F8-447B-A3CB-2C993CC605DD}"/>
              </a:ext>
            </a:extLst>
          </p:cNvPr>
          <p:cNvSpPr txBox="1"/>
          <p:nvPr/>
        </p:nvSpPr>
        <p:spPr>
          <a:xfrm>
            <a:off x="148281" y="1003817"/>
            <a:ext cx="11751276" cy="3596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12.Не перегружайте ребёнка впечатлениями в день праздника. Некоторые родители не понимают, что поход в школу на подготовку, билет в цирк или театр, и занятия в дополнительных кружках  в день праздника в детском саду только вредят ребёнку. В силу возраста детям сложно структурировать свои эмоции и в голове у ребёнка образуется каша. Поверьте, впечатлений о празднике ребёнку хватит с лихвой. Лучше обсудите вместе, что вам понравилось больше всего, что не удалось. Посмотрите фотографии, которые вам удалось сделать. Позвоните бабушке и расскажите, как ребёнок здорово прочитал стихотворение, как красиво пел или танцевал. Косвенная похвала поможет ребёнку почувствовать в себе дополнительные силы и тягу к творчеству!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СПАСИБО ЗА ВНИМАНИЕ!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уважением воспитатели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105</TotalTime>
  <Words>68</Words>
  <Application>Microsoft Office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Open Sans</vt:lpstr>
      <vt:lpstr>Times New Roman</vt:lpstr>
      <vt:lpstr>Trebuchet MS</vt:lpstr>
      <vt:lpstr>Tw Cen MT</vt:lpstr>
      <vt:lpstr>Капля</vt:lpstr>
      <vt:lpstr> Муниципальное дошкольное образовательное учреждение  «Центр развития ребёнка — детский сад»    Тема консультации:  «Скоро выпускной.»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«Центр развития ребёнка — детский сад»   Подготовка к обучению в школе</dc:title>
  <dc:creator>ЦРР</dc:creator>
  <cp:lastModifiedBy>ЦРР</cp:lastModifiedBy>
  <cp:revision>23</cp:revision>
  <dcterms:created xsi:type="dcterms:W3CDTF">2022-02-08T11:46:24Z</dcterms:created>
  <dcterms:modified xsi:type="dcterms:W3CDTF">2022-02-09T06:18:55Z</dcterms:modified>
</cp:coreProperties>
</file>