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75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406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842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2831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82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019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55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5975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20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97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13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95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05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812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4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81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3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4932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  <p:sldLayoutId id="214748383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661532"/>
            <a:ext cx="9365372" cy="23893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развития ребёнка — детский сад»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развивающей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пространственной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среды в ДОУ как эффективное условие полноценного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ребенка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2022</a:t>
            </a:r>
            <a:r>
              <a:rPr lang="ru-RU" dirty="0" smtClean="0"/>
              <a:t>год</a:t>
            </a:r>
          </a:p>
          <a:p>
            <a:r>
              <a:rPr lang="ru-RU" dirty="0" smtClean="0"/>
              <a:t>Консультация для родителей.</a:t>
            </a:r>
          </a:p>
          <a:p>
            <a:r>
              <a:rPr lang="ru-RU" dirty="0" smtClean="0"/>
              <a:t>Группа раннего возраста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52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4204" y="447471"/>
            <a:ext cx="1124517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ориентирует работников дошкольного образования на поддержку индивидуальности и инициативы детей, построение образовательного процесса с учётом индивидуальных особенностей, способностей и возможностей каждого ребенка.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Под индивидуализацией понимается процесс раскрытия индивидуальности ребенка в специально организованной образовательной среде. Каждый ребенок имеет право на собственный путь развития. Поэтому необходимо создать условия для воспитания и обучения всех детей, а также каждому дошкольнику предоставить возможность проявить индивидуальность и творчество.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 так возможно воспитание самостоятельной, инициативной, творческой личности ребёнка. Это обучение, при организации которого учитывается вклад каждого ребенка в процесс обучения. Индивидуализация основывается на предпосылке, что не может быть двух детей, которые учатся и развиваются совершенно одинаково – каждый ребенок приобретает и проявляет собственные знания, отношение, навыки, личностные особенности и т.д.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Индивидуализация образования основана на поддержке детей в развитии их потенциальных возможностей, стимулировании стремления детей самостоятельно ставить цели и достигать их в процессе познания. Внимание педагогов направлено на обеспечение активного участия ребенка в учебном процессе. 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принципа индивидуализации в ДОУ осуществляется через: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.Изменение форм взаимодействия педагога и ребенка.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.Изменение содержания образовательной деятельности.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.Организация предметно - пространственной среды.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.Взаимодействие детского сада с семьей.  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За счёт чего достигается индивидуализация образовательного процесса?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Индивидуализация достигается за счет учета наличного уровня развития каждого ребенка и планирования соответствующих видов деятельности, которые гарантировали бы каждому ребенку возможность добиться успеха.  Для этого требуется всесторонняя информация о развитии ребенка, его индивидуальных особенностях.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чем состоят некоторые методы индивидуализированного обучения? Возникает проблема реализации индивидуализации в массовом образовательном учреждении: как достичь поставленных перед педагогами благородных целей, одновременно обучая всех по-разному?!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Первое условие индивидуализации образовательной деятельности с детьми -   создание развивающей среды, которая бы стимулировала активность детей.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В условиях реформирования системы дошкольного образования и перехода на личностно ориентированное взаимодействие педагога с детьми одной из самых важных является задача индивидуализации образования.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0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815" y="-1906621"/>
            <a:ext cx="12058185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Пространство дошкольного учреждения - это единая система педагогической деятельности, обеспечивающая индивидуальную траекторию развития воспитанника. Каждый компонент единого пространства должен быть предназначен для детского коллектива в целом, при этом предоставлять каждому воспитаннику возможность проявлять и демонстрировать свою индивидуальность и творчество. Это особенно важно в аспекте групповой динамики - тенденции дошкольников  "заражаться" текущими интересами сверстников и присоединяться к их деятельности. Каждый дошкольник имеет право на собственный путь развития. Поэтому в нашем дошкольном учреждении групповое пространство организовано так, чтобы дети могли делать самостоятельный выбор (где, с кем и чем ребенок будет заниматься) и принимать решения, предоставляя возможность для проявления и - что важно – для развития и реализации разнообразных идей.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Индивидуализация развивающей предметно - пространственной среды обеспечивает: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.Развитие общения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.Развитие любознательности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.Развитие инициативности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.Развитие самостоятельности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.Развитие творчества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Каждая группа индивидуальна и своеобразна. Мы, педагоги, наполняем ее, ориентируясь на индивидуальные особенности каждого ребенка и коллектива в целом. Главная идея, которой мы придерживаемся,  по оформлению игровых, спальных, приемных  помещений состоит в том, что группа должна принадлежать детям, а значит, необходимо отразить их интересы. Иными словами, наши группы насыщены постоянными и временными компонентами детской субкультуры, помогающими дошкольникам глубже познать и раскрыть свои возможности и возможности сверстников, освоить социальные роли и взаимоотношения, партнерство, уяснить ценности окружающего мира и адаптироваться в социальном мире.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Основные задачи построения ППРС по принципу индивидуализации: . 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.Создание единой предметно – пространственной среды, обеспечивающей уважение к личности каждого ребенка, развивающей его уверенность в себе, инициативность, творчество, ответственность, фантазию, изобретательность.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Эстетизация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модернизация пространства детского учреждения с учетом требований современного дизайна и компетентностей педагогов ДОУ.     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Принципы построения предметно­-пространственной среды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.Принцип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эмоциогенности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среды, индивидуальной комфортности и эмоционального благополучия участников образовательного процесса заключается в создании оптимальных условий для игр, обучения и развития не только группы в целом, но и каждого ребенка. Создается так называемое личностное пространство, которое предоставляет дошкольникам возможность заниматься тем, что нравится.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14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361" y="-4511635"/>
            <a:ext cx="11496907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.Принцип эстетической организации среды, сочетания привычных и неординарных элементов развивает вкус, побуждает ребенка к активной творческой деятельности.</a:t>
            </a:r>
          </a:p>
          <a:p>
            <a:pPr indent="450215" algn="just">
              <a:spcAft>
                <a:spcPts val="0"/>
              </a:spcAft>
            </a:pPr>
            <a:r>
              <a:rPr lang="ru-RU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.Принцип активности, творчества реализуется через возможность коллективного участия взрослого и ребенка в создании окружающей среды.</a:t>
            </a:r>
          </a:p>
          <a:p>
            <a:pPr indent="450215" algn="just">
              <a:spcAft>
                <a:spcPts val="0"/>
              </a:spcAft>
            </a:pPr>
            <a:r>
              <a:rPr lang="ru-RU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.Принцип комплексирования и гибкого зонирования реализует возможность построения непересекающихся сфер активности (зон, центров детской активности)  и дает возможность каждому ребенку заниматься интересным ему видом деятельности, не мешая другим.</a:t>
            </a:r>
          </a:p>
          <a:p>
            <a:pPr indent="450215" algn="just">
              <a:spcAft>
                <a:spcPts val="0"/>
              </a:spcAft>
            </a:pPr>
            <a:r>
              <a:rPr lang="ru-RU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.Принцип индивидуальности и неповторимости каждого структурного компонента единого пространства ДОУ. При формировании предметно-развивающей среды группы нет жесткого стандарта, педагоги учитывают особенности образовательного учреждения и детей, их темперамент, подвижность, наличие лидерских качеств, познавательные интересы, показатели развития, социальные условия жизни.</a:t>
            </a:r>
          </a:p>
          <a:p>
            <a:pPr indent="450215" algn="just">
              <a:spcAft>
                <a:spcPts val="0"/>
              </a:spcAft>
            </a:pPr>
            <a:r>
              <a:rPr lang="ru-RU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.Принцип безопасности реализуется в соблюдении педагогами правил пожарной безопасности, норм СанПиН и инструкций по охране жизни и здоровья детей.</a:t>
            </a:r>
          </a:p>
          <a:p>
            <a:pPr indent="450215" algn="just">
              <a:spcAft>
                <a:spcPts val="0"/>
              </a:spcAft>
            </a:pPr>
            <a:r>
              <a:rPr lang="ru-RU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.Принцип рациональности и целесообразности означает удобство, простор, функциональную значимость каждого компонента, эстетичность.</a:t>
            </a:r>
          </a:p>
          <a:p>
            <a:pPr indent="450215" algn="just">
              <a:spcAft>
                <a:spcPts val="0"/>
              </a:spcAft>
            </a:pPr>
            <a:r>
              <a:rPr lang="ru-RU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Помещение наших групп разделены на Центры активности (небольшие субпространства), в каждом из которых находится достаточное количество различных материалов для исследования и игры. Дети сами осуществляют индивидуализацию, когда они выбирают определенный центр активности.   Центры активности дают возможность индивидуализировать образовательный процесс, исходя из собственных навыков и интересов. Чтобы дети могли самостоятельно распоряжаться материалами в Центрах, а затем возвращать их на место, сами </a:t>
            </a:r>
          </a:p>
          <a:p>
            <a:pPr indent="450215" algn="just">
              <a:spcAft>
                <a:spcPts val="0"/>
              </a:spcAft>
            </a:pPr>
            <a:r>
              <a:rPr lang="ru-RU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Групповое помещение не загромождено готовым оборудованием («Магазинами», «Парикмахерской» и пр.). Стационарное размещение такого оборудования для конкретной игры занимает много места, ограничивает детскую инициативу и развитие других игр. Такие игры должны развиваться в группах, их любят дети, но оборудование для них должно быть динамичным, легким, чтобы ребенок самостоятельно мог организовать свое игровое пространство. С этой целью приобретены трансформируемые ширмы, мягкие модули, которые одновременно могут использоваться для сюжетно – ролевых игр, чтобы ребенок мог создать «своё» личное пространство, сделать комнату для игры, таким образом, отгораживаясь от общего пространства, создавая свой собственный мирок.</a:t>
            </a:r>
          </a:p>
          <a:p>
            <a:pPr indent="450215" algn="just">
              <a:spcAft>
                <a:spcPts val="0"/>
              </a:spcAft>
            </a:pPr>
            <a:r>
              <a:rPr lang="ru-RU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Ситуация, когда каждый ребенок в группе занят своим делом – это и есть индивидуализация, возникающая естественным образом. Среда группы, организованная с учетом индивидуализации пространства жизни ребенка, отличается динамизмом. Дети чувствуют себя компетентными, ответственными и стараются максимально использовать свои возможности и навыки.</a:t>
            </a:r>
          </a:p>
          <a:p>
            <a:pPr indent="450215" algn="just">
              <a:spcAft>
                <a:spcPts val="0"/>
              </a:spcAft>
            </a:pPr>
            <a:r>
              <a:rPr lang="ru-RU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целью индивидуализации педагогического процесса используются следующие компоненты детской субкультуры: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6230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571" y="-5481131"/>
            <a:ext cx="11318488" cy="1080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1."Здравствуйте, я пришел"(здороваемся с Мишкой)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«Новости дня»(дети рассказывают новости)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3.Сообщение темы дня, недели, информация по теме, написанные воспитателем или под его руководством детьми и вывешенные на всеобщее обозрение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Стены творчества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всего детского коллектива и родителей с продуктами детской субкультуры, организация тематических и персональных фотовыставок.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5.Портфолио ребенка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копилки личных достижений ребенка в разнообразных видах деятельности, его успехов на протяжении дошкольной жизни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6.Взаимодействие с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семьей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стенгазеты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знакомство с темой недели, дня, проекта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выставки совместного творчества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семейные альбом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5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2167" y="-4788634"/>
            <a:ext cx="1144115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Понятие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детская субкультура предполагает, что для каждого возраста характерна своя культура, обусловленная тем, что может усвоить на этот период ребенок и что может стать социальным содержанием его развития как личности, позволяющим ему понимать явления объективной деятельности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реагировать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них и проявлять себя в данной социальной среде.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Индивидуализированная среда служит не только условием развития личности ребенка, но и показателем профессиональной компетентности воспитателя. Педагогу необходимо постоянно импровизировать. Проектируя и создавая, систематически преобразовывая предметно-пространственную среду, направленную на обеспечение индивидуальной траектории ребенка, педагог должен постоянно учитывать особенности его развития, определять свою роль в ней относительно каждого воспитанника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22</TotalTime>
  <Words>1334</Words>
  <Application>Microsoft Office PowerPoint</Application>
  <PresentationFormat>Широкоэкранный</PresentationFormat>
  <Paragraphs>161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Tw Cen MT</vt:lpstr>
      <vt:lpstr>Контур</vt:lpstr>
      <vt:lpstr>      Муниципальное дошкольное образовательное учреждение  «Центр развития ребёнка — детский сад»   Индивидуализация развивающей предметно-пространственной среды в ДОУ как эффективное условие полноценного развития личности ребенка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учреждение «Центр развития ребёнка — детский сад»   Подготовка к обучению в школе</dc:title>
  <dc:creator>ЦРР</dc:creator>
  <cp:lastModifiedBy>Арарат</cp:lastModifiedBy>
  <cp:revision>15</cp:revision>
  <dcterms:created xsi:type="dcterms:W3CDTF">2022-02-08T11:46:24Z</dcterms:created>
  <dcterms:modified xsi:type="dcterms:W3CDTF">2022-02-08T19:16:48Z</dcterms:modified>
</cp:coreProperties>
</file>