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86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33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5662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380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3990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79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910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40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3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4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21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46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75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89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40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54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CB95-E0D8-436E-B36E-5B1F34ADD7AE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3BD69B-03BC-4E19-80D9-4A26F9477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71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661532"/>
            <a:ext cx="9365372" cy="2389304"/>
          </a:xfrm>
        </p:spPr>
        <p:txBody>
          <a:bodyPr/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ребёнка — детский сад»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обучению в школе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2022</a:t>
            </a:r>
            <a:r>
              <a:rPr lang="ru-RU" dirty="0" smtClean="0"/>
              <a:t>год</a:t>
            </a:r>
          </a:p>
          <a:p>
            <a:r>
              <a:rPr lang="ru-RU" dirty="0" smtClean="0"/>
              <a:t>Консультация для родителей.</a:t>
            </a:r>
          </a:p>
          <a:p>
            <a:r>
              <a:rPr lang="ru-RU" dirty="0" smtClean="0"/>
              <a:t>Старшая группа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5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4204" y="447471"/>
            <a:ext cx="112451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ребенка к школе – это целый комплекс знаний, умений и навыков, которыми должен владеть дошкольник. И сюда входит далеко не только совокупность необходимых знаний. Итак, что подразумевает качественная подготовка к школе?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литературе существует множество классификаций готовности ребенка к школе, но все они сводятся к одному: готовность к школе подразделяется на физиологический, психологический и познавательный аспект, каждый из которых включает в себя целый ряд составляющих. Все виды готовности должны гармонично сочетаться в ребенке. Если что-то не развито или развито не в полной мере, то это может послужить проблемам в обучении в школе, общении со сверстниками, усвоении новых знаний.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Физиологическая готовность ребенка к школе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Этот аспект означает, что ребенок должен быть готов к обучению в школе физически. То есть состояние его здоровья должно позволять успешно проходить образовательную программу. Если у ребенка имеются серьезные отклонения в психическом и физическом здоровье, то он должен обучаться в специальной коррекционной школе, предусматривающей особенности его здоровья. Кроме этого, физиологическая готовность подразумевает развитие мелкой моторики (пальчиков), координации движения. Ребенок должен знать, в какой руке и как нужно держать ручку. А также ребенок при поступлении в первый класс должен знать, соблюдать и понимать важность соблюдения основных гигиенических норм: правильная поза за столом, осанка и т. п.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Психологическая готовность ребенка к школе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Психологическая готовность ребенка к школе включает в себя три компонента: интеллектуальная готовность, личностная и социальная, эмоционально-волевая.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Интеллектуальная готовность к школе означает: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к первому классу у ребенка должен быть запас определенных знаний (речь о них пойдет ниже);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он доложен ориентироваться в пространстве, то есть знать, как пройти в школу и обратно, до магазина и так далее;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ребенок должен стремиться к получению новых знаний, то есть он должен быть любознателен;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должны соответствовать возрасту развитие памяти, речи, мышления.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Личностная и социальная готовность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подразумевает следующее: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ребенок должен быть коммуникабельным, то есть уметь общаться со сверстниками и взрослыми; в общении не должно проявляться агрессии, а при ссоре с другим ребенком должен уметь оценивать и искать выход из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0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15" y="-1906621"/>
            <a:ext cx="12058185" cy="898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проблемной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ситуации; ребенок должен понимать и признавать авторитет взрослых;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толерантность; это означает, что ребенок должен адекватно реагировать на конструктивные замечания взрослых и сверстников;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нравственное развитие, ребенок должен понимать, что хорошо, а что – плохо;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ребенок должен принимать поставленную педагогом задачу, внимательно выслушивая, уточняя неясные моменты, а после выполнения он должен адекватно оценивать свою работу, признавать свои ошибки, если таковые имеются.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Эмоционально-волевая готовность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ребенка к школе предполагает: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понимание ребенком, почему он идет в школу, важность обучения;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наличие интереса к учению и получению новых знаний;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способность ребенка выполнять задание, которое ему не совсем по душе, но этого требует учебная программа;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усидчивость – способность в течение определенного времени внимательно слушать взрослого и выполнять задания, не отвлекаясь на посторонние предметы и дела.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Познавательная готовность ребенка к школе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Данный аспект означает, что будущий первоклассник должен обладать определенным комплексом знаний и умений, который понадобится для успешного обучения в школе. Итак, что должен знать и уметь ребенок в шесть-семь лет?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Заниматься каким-либо делом, не отвлекаясь, в течение двадцати-тридцати минут.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Находить сходства и отличия между предметами, картинками.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Уметь выполнять работу по образцу, например, с точностью воспроизводить на своем листе бумаги узор, копировать движения человека и так далее.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Легко играть в игры на внимательность, где требуется быстрота реакции. Например, называйте живое существо, но перед игрой обсудите правила: если ребенок услышит домашнее животное, то он должен хлопнуть в ладоши, если дикое – постучать ногами, если птица – помахать руками.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Математика.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Цифры от 0 до 10.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Прямой счет от 1 до 10 и обратный счет от 10 до 1.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Арифметические знаки: «+», «-», «=».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Деление круга, квадрата напополам, четыре части.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Ориентирование в пространстве и листе бумаги: «справа, слева, вверху, внизу, над, под, за и т. п.3)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Память.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Запоминание 10-12 картинок.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Рассказывание по памяти стишков, скороговорок, пословиц, сказок.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Пересказывание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текста из 4-5 предложений.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14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361" y="-4511635"/>
            <a:ext cx="11496907" cy="1184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Мышление.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Заканчивать предложение, например, «Река широкая, а ручей…», «Суп горячий, а компот…» и т. п.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Находить лишнее слово из группы слов, например, «стол, стул, кровать, сапоги, кресло», «лиса, медведь, волк, собака, заяц» и т. д.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Определять последовательность событий, чтобы сначала, а что – потом.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Находить несоответствия в рисунках, стихах-небылицах.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Складывать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пазлы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без помощи взрослого.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Сложить из бумаги вместе со взрослым простой предмет: лодочку, кораблик.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Мелкая моторика.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Правильно держать в руке ручку, карандаш, кисть и регулировать силу их нажима при письме и рисовании.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Раскрашивать предметы и штриховать их, не выходя за контур.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Вырезать ножницами по линии, нарисованной на бумаге.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Выполнять аппликации.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Речь.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Составлять предложения из нескольких слов, например, кошка, двор, идти, солнечный зайчик, играть.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Понимать и объяснять смысл пословиц.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Составлять связный рассказ по картинке и серии картинок.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Выразительно рассказывать стихи с правильной интонацией.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Различать в словах буквы и звуки.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Окружающий мир.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Знать основные цвета, домашних и диких животных, птиц, деревья, грибы, цветы, овощи, фрукты и так далее.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Называть времена года, явления природы, перелетных и зимующих птиц, месяцы, дни недели, свои фамилию, имя и отчество, имена своих родителей и место их работы, свой город, адрес, какие бывают профессии.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нужно знать родителям, занимаясь с ребенком дома?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Домашние занятия с ребенком очень полезны и необходимы будущему первокласснику. Они положительно влияют на развитие ребенка и помогают в сближении всех членов семьи, установлении доверительных отношений. Но такие занятия не должны быть для ребенка принудительными, его необходимо в первую очередь заинтересовать, а для этого лучше всего предлагать интересные задания, а для занятий выбрать наиболее подходящий момент. Не надо отрывать ребенка от игр и сажать его за стол, а постарайтесь увлечь его, чтобы он сам принял ваше предложение позаниматься. Кроме этого, занимаясь с ребенком дома, родители должны знать, что в пять-шесть лет дети не отличаются усидчивостью и не могут долгое время выполнять одно и то же задание. Занятие дома не должно продолжаться более пятнадцати минут. После этого следует сделать перерыв, чтобы ребенок отвлекся. Очень важна смена деятельности. Например, сначала вы в течение десяти-пятнадцати минут выполняли логические упражнения, потом после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6230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571" y="-5481131"/>
            <a:ext cx="11318488" cy="108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перерыва можно заняться рисованием, далее поиграть в подвижные игры, после чего полепить из пластилина забавные фигуры и т. п.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должны знать и еще одну очень важную психологическую особенность детей дошкольного возраста: их основным видом деятельности является игра, через которую они развиваются и получают новые знания. То есть все задания должны преподноситься малышу в игровой форме, а домашние занятия не должны превращаться в учебный процесс. Но занимаясь с ребенком дома, даже не обязательно отводить для этого какое-то конкретное время, развивать своего малыша можно постоянно. Например, когда вы гуляете во дворе, обратите внимание ребенка на погоду, поговорите о времени года, подметьте, что выпал первый снег или у деревьев начали опадать листья. На прогулке можно посчитать количество лавочек во дворе, подъездов в доме, птиц на дереве и так далее. На отдыхе в лесу познакомьте ребенка с названиями деревьев, цветов, птиц. То есть старайтесь, чтобы ребенок обращал внимание на то, что его окружает, что происходит вокруг него.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Большую помощь родителям могут оказать различные развивающие игры, но при этом очень важно, чтобы они соответствовали возрасту ребенка. Прежде чем показать игру ребенку, познакомьтесь с ней сами и решите, насколько она может быть полезной и ценной для развития малыша. Можно порекомендовать детское лото с изображениями животных, растений и птиц. Не стоит дошкольнику приобретать энциклопедии, скорее всего они его не заинтересуют или интерес к ним пропадет очень быстро. Если ваш ребенок посмотрел мультфильм, попросите рассказать о его содержании – это станет хорошей тренировкой речи. При этом задавайте вопросы, чтобы ребенок видел, что это для вас действительно интересно. Обращайте внимание на то, правильно ли ребенок при рассказывании произносит слова и звуки, если есть какие-то ошибки, то деликатно говорите о них ребенку и исправляйте. Разучивайте с ребенком скороговорки и стишки, пословицы.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Тренируем руку ребенка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 очень важно развивать мелкую моторику ребенка, то есть его руки и пальчики. Это необходимо для того, чтобы у ребенка в первом классе не было проблем с письмом. Многие родители совершают большую ошибку, запрещая ребенку брать в руки ножницы. Да, ножницами можно пораниться, но если с ребенком проговорить, как правильно обращаться с ножницами, что можно делать, а что – нельзя, то ножницы не будут представлять опасности. Следите, чтобы ребенок вырезал не хаотично, а по намеченной линии. Для этого вы можете нарисовать геометрические фигуры и попросить ребенка их аккуратно вырезать, после чего из них можно сделать аппликацию. Это задание очень нравится детям, а его польза очень высока. Для развития мелкой моторики очень полезна лепка, да и детям очень нравится лепить различные колобки, зверушек и другие фигурки. Учите вместе с ребенком пальчиковые разминки – в магазинах без проблем можно купить книжку с увлекательными и интересными для малыша пальчиковыми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5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2167" y="-4788634"/>
            <a:ext cx="11441150" cy="1178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en-US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разминками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Кроме этого, тренировать руку дошкольника можно с помощью рисования, штриховки, завязывания шнурков, нанизывания бусинок.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выполнении ребенком письменного задания следите, правильно ли он держит карандаш или ручку, чтобы его рука не была напряжена, за осанкой ребенка и расположением листа бумаги на столе. Продолжительность выполнения письменных заданий не должна превышать пяти минут, при этом важность имеет не быстрота выполнения задания, а его точность. Начинать следует с простых заданий, например, обводить изображение, постепенно задание должно усложняться, но только после того, как ребенок будет хорошо справляться с более легким заданием.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родители не уделяют должного внимания развитию мелкой моторики ребенка. Как правило, по причине незнания, насколько важно это для успешного обучения ребенка в первом классе. Известно, что наш ум лежит на кончиках наших пальцев, то есть чем лучше у ребенка развита мелкая моторика, тем выше его общий уровень развития. Если у ребенка плохо развиты пальчики, если ему трудно вырезать и держать в руках ножницы, то, как правило, у него плохо развита речь и он отстает по своему развитию от сверстников. Именно поэтому логопеды рекомендуют родителям, чьи дети нуждаются в логопедических занятиях, одновременно заниматься лепкой, рисованием и другими занятиями на развитие мелкой моторики.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первый класс: с шести или семи лет?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настоящее время первоклассники-шестилетки не редкость. Их родители уверены, что так будет лучше для ребенка, руководствуясь своими личными соображениями. Некоторые родители считают, что их ребенок в шесть лет уже способен успешно обучаться в первом классе, и предпочитают не тратить еще целый год на посещение детского сада. Однозначно ответить, с семи или с шести лет отдавать ребенка в школу, нельзя. Каждый ребенок индивидуален, индивидуальны его психологические особенности, уровень развития, физическое здоровье и так далее. Но можно сказать точно: подготовленность ребенка к школе складывается из целого комплекса факторов, о которых уже говорилось выше. И если у ребенка все эти факторы развиты на достаточном уровне, то он полностью готов к обучению в первом классе, даже если ему шесть лет, а не семь. Если какой-то один из факторов менее развит, например, эмоционально-волевая или социально-личностная подготовленность, то у ребенка будут проблемы с обучением, пострадает его успеваемость и так будет не только в первом классе, но и в последующих. Это отрицательно скажется и на его здоровье. Поэтому если вы решили отдать ребенка в первый класс с шести лет, то рекомендуется проконсультироваться со специалистом, чтобы он определил, готов ли ребенок к обучению в школе или нет. Если ваш ребенок идет в школу с семи лет, то за несколько месяцев до первого сентября желательно также посетить специалиста, который проведет диагностику готовности ребенка к школе. Кстати, с подобной просьбой можно обратиться к психологу детского сада.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537" y="-4096137"/>
            <a:ext cx="11586117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родителям дошкольника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ваш ребенок с радостью пошел в первый класс и был подготовлен к обучению в школе, чтобы его учеба была успешной и продуктивной, прислушайтесь к следующим рекомендациям психологов и педагогов.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 будьте слишком требовательны к ребенку.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Ребенок имеет право на ошибку, ведь ошибаться свойственно всем людям, в том числе и взрослым.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Следите, чтобы нагрузка не была для ребенка чрезмерной.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Если вы видите, что у ребенка есть проблемы, то не бойтесь обращаться за помощью к специалистам: логопеду, психологу и т. д.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Учеба должна гармонично совмещаться с отдыхом, поэтому устраивайте ребенку небольшие праздники и сюрпризы, например, отправьтесь в выходные дни в цирк, музей, парк и т. д.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Следите за распорядком дня, чтобы ребенок просыпался и ложился спать в одно и то же время, чтобы он достаточно времени проводил на свежем воздухе, чтобы его сон был спокойным и полноценным. Исключите перед сном подвижные игры и другую активную деятельность. Хорошей и полезной семейной традицией может стать чтение книги всей семьей перед сном.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Питание должно быть сбалансированным, не рекомендуются перекусы.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8. Наблюдайте, как ребенок реагирует на различные ситуации, как выражает свои эмоции, как себя ведет в общественных местах. Ребенок шести-семи лет должен управлять своими желаниями и адекватно выражать свои эмоции, понимать, что не всегда все будет происходить так, как этого хочет он. Следует уделить особое внимание ребенку, если он в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предшкольном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возрасте может прилюдно устроить скандал в магазине, если вы ему что-то не покупаете, если он агрессивно реагирует на свой проигрыш в игре и т. п.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Обеспечьте для домашних занятий ребенку все необходимые материалы, чтобы в любое время он мог взять пластилин и начать лепить, взять альбом и краски и порисовать и т. д. Для материалов отведите отдельное место, чтобы ребенок самостоятельно ими распоряжался и держал их в порядке.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Если ребенок устал заниматься, не доделав задание, то не настаивайте, дайте ему несколько минут на отдых, а затем вернитесь к выполнению задания. Но все-таки постепенно приучайте ребенка, чтобы он в течение пятнадцати-двадцати минут мог заниматься, одним делом, не отвлекаясь.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Если ребенок отказывается выполнять задание, то попробуйте найти способ, чтобы заинтересовать его. Для этого используйте свою фантазию, не бойтесь придумывать что-то интересное, но, ни в коем случае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1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4333" y="-3658336"/>
            <a:ext cx="9924584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пугайте ребенка, что лишите его сладостей, что не пустите его гулять и т. п. Будьте терпеливы к капризам вашего малыша.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Обеспечьте ребенку развивающее пространство, то есть стремитесь, чтобы вашего малыша окружало как можно меньше бесполезных вещей, игр, предметов.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Рассказывайте ребенку, как вы учились в школе, как вы пошли в первый класс, просматривайте вместе свои школьные фотографии.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Формируйте у ребенка положительное отношение к школе, что у него там будет много друзей, там очень интересно, учителя очень хорошие и добрые. Нельзя пугать его двойками, наказанием за плохое поведение и т. п.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Обратите внимание, знает и использует ли ваш ребенок «волшебные» слова: здравствуйте, до свидания, извините, спасибо и т. п. Если нет, то, возможно, этих слов нет в вашем лексиконе. Лучше всего не отдавать ребенку команды: принеси то, сделай это, убери на место, - а превратить их в вежливые просьбы. Известно, что дети копируют поведение, манеру говорить своих родителей. Если вы используете при ребенке ненормативную лексику, если вы грубы друг с другом, то не удивляйтесь, если учителя будут жаловаться, что ваш ребенок в школе материться, дерется, задирается на других детей. 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486722" y="3980985"/>
            <a:ext cx="6188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Спасибо за внимание !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2909</Words>
  <Application>Microsoft Office PowerPoint</Application>
  <PresentationFormat>Широкоэкранный</PresentationFormat>
  <Paragraphs>249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Аспект</vt:lpstr>
      <vt:lpstr>      Муниципальное дошкольное образовательное учреждение  «Центр развития ребёнка — детский сад»   Подготовка к обучению в школе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«Центр развития ребёнка — детский сад»   Подготовка к обучению в школе</dc:title>
  <dc:creator>ЦРР</dc:creator>
  <cp:lastModifiedBy>ЦРР</cp:lastModifiedBy>
  <cp:revision>14</cp:revision>
  <dcterms:created xsi:type="dcterms:W3CDTF">2022-02-08T11:46:24Z</dcterms:created>
  <dcterms:modified xsi:type="dcterms:W3CDTF">2022-02-08T12:01:02Z</dcterms:modified>
</cp:coreProperties>
</file>