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0" r:id="rId1"/>
  </p:sldMasterIdLst>
  <p:sldIdLst>
    <p:sldId id="256" r:id="rId2"/>
    <p:sldId id="264" r:id="rId3"/>
    <p:sldId id="265" r:id="rId4"/>
    <p:sldId id="257" r:id="rId5"/>
    <p:sldId id="258" r:id="rId6"/>
    <p:sldId id="262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Результативность проекта по повышению качества образования Советом родителей МДОУ «Центр развития ребёнка – детский сад»</a:t>
            </a:r>
          </a:p>
          <a:p>
            <a:pPr>
              <a:defRPr/>
            </a:pPr>
            <a:r>
              <a:rPr lang="ru-RU" dirty="0" smtClean="0"/>
              <a:t>за 2020 – 2023 </a:t>
            </a:r>
            <a:r>
              <a:rPr lang="ru-RU" dirty="0" err="1" smtClean="0"/>
              <a:t>уч.г</a:t>
            </a:r>
            <a:r>
              <a:rPr lang="ru-RU" dirty="0" smtClean="0"/>
              <a:t>.</a:t>
            </a:r>
            <a:endParaRPr lang="ru-RU" dirty="0"/>
          </a:p>
        </c:rich>
      </c:tx>
      <c:layout>
        <c:manualLayout>
          <c:xMode val="edge"/>
          <c:yMode val="edge"/>
          <c:x val="0.10977337598425196"/>
          <c:y val="7.03124956746742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программ дополнительного образования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240065984205226E-3"/>
                  <c:y val="8.206800903778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3D-42CF-B67E-765738A878FA}"/>
                </c:ext>
              </c:extLst>
            </c:dLbl>
            <c:dLbl>
              <c:idx val="1"/>
              <c:layout>
                <c:manualLayout>
                  <c:x val="-1.0442594421341784E-16"/>
                  <c:y val="0.13086520360079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93D-42CF-B67E-765738A878FA}"/>
                </c:ext>
              </c:extLst>
            </c:dLbl>
            <c:dLbl>
              <c:idx val="2"/>
              <c:layout>
                <c:manualLayout>
                  <c:x val="3.5600164960511364E-3"/>
                  <c:y val="0.185207533909596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680511449349434E-2"/>
                      <c:h val="9.46555545057153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93D-42CF-B67E-765738A87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2020-2021 учебный год</c:v>
                </c:pt>
                <c:pt idx="1">
                  <c:v>2021-2022 учебный год</c:v>
                </c:pt>
                <c:pt idx="2">
                  <c:v>2022-2023 учебный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D-42CF-B67E-765738A87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12040783"/>
        <c:axId val="512034127"/>
        <c:axId val="0"/>
      </c:bar3DChart>
      <c:catAx>
        <c:axId val="512040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2034127"/>
        <c:crosses val="autoZero"/>
        <c:auto val="1"/>
        <c:lblAlgn val="ctr"/>
        <c:lblOffset val="100"/>
        <c:noMultiLvlLbl val="0"/>
      </c:catAx>
      <c:valAx>
        <c:axId val="512034127"/>
        <c:scaling>
          <c:orientation val="minMax"/>
        </c:scaling>
        <c:delete val="0"/>
        <c:axPos val="l"/>
        <c:majorGridlines>
          <c:spPr>
            <a:ln w="349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2040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177105589017989E-2"/>
          <c:y val="0.85556606754167452"/>
          <c:w val="0.53216203910686743"/>
          <c:h val="0.13112560666841433"/>
        </c:manualLayout>
      </c:layout>
      <c:overlay val="0"/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>
      <a:gsLst>
        <a:gs pos="80000">
          <a:schemeClr val="bg2">
            <a:tint val="90000"/>
            <a:satMod val="92000"/>
            <a:lumMod val="120000"/>
          </a:schemeClr>
        </a:gs>
        <a:gs pos="100000">
          <a:schemeClr val="bg2">
            <a:shade val="98000"/>
            <a:satMod val="120000"/>
            <a:lumMod val="98000"/>
          </a:schemeClr>
        </a:gs>
      </a:gsLst>
      <a:path path="circle">
        <a:fillToRect l="50000" t="50000" r="100000" b="100000"/>
      </a:path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87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18552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306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2474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947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43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7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0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1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3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6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67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1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4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7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detsad.usite.pro/Obrazovanie/malenkie_issledovateli.pdf" TargetMode="External"/><Relationship Id="rId2" Type="http://schemas.openxmlformats.org/officeDocument/2006/relationships/hyperlink" Target="https://centrdetsad.usite.pro/Obrazovanie/zanimatelnyj_anglijskij_dop_programma_dlja_malysh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detsad.usite.pro/Obrazovanie/malenkie_issledovateli.pdf" TargetMode="External"/><Relationship Id="rId2" Type="http://schemas.openxmlformats.org/officeDocument/2006/relationships/hyperlink" Target="https://centrdetsad.usite.pro/Obrazovanie/zanimatelnyj_anglijskij_dop_programma_dlja_malyshe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s://centrdetsad.usite.pro/Obrazovanie/dopolnitelnaja_obraz.programma-step_aehrobika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detsad.usite.pro/Obrazovanie/dopolnitelnaja_obraz.programma-step_aehrobika.pdf" TargetMode="External"/><Relationship Id="rId2" Type="http://schemas.openxmlformats.org/officeDocument/2006/relationships/hyperlink" Target="https://centrdetsad.usite.pro/Obrazovanie/zanimatelnyj_anglijskij_dop_programma_dlja_malyshe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7424" y="1304692"/>
            <a:ext cx="10367188" cy="344572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родителей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дошкольным образованием в МДОУ «Центр развития – детский сад»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81690" y="5878945"/>
            <a:ext cx="6701703" cy="97905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2022год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1028" y="4999928"/>
            <a:ext cx="7293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повышение качества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www.proficinema.ru/upload/medialibrary/279/2799ebc32c493e4789c8b08e3fa358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794" y="176166"/>
            <a:ext cx="4916448" cy="2765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6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pic.rutubelist.ru/user/95/2c/952cb8d037c7a44dbe238566f3e769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769" y="358068"/>
            <a:ext cx="3780624" cy="3780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3519" y="621232"/>
            <a:ext cx="6787646" cy="325429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родителей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дошкольным образованием в МДОУ «Центр развития – детский сад»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1932" y="5878945"/>
            <a:ext cx="6921461" cy="97905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2022год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5727" y="4664750"/>
            <a:ext cx="942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повышение качества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2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961" y="621232"/>
            <a:ext cx="6269204" cy="405112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«ХОЧУ ВСЁ ЗНАТЬ!»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родителей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вопросу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удовлетворённости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дошкольным образованием в МДОУ «Центр развития – детский сад»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1932" y="5878945"/>
            <a:ext cx="6921461" cy="97905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2022год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2878" y="4976984"/>
            <a:ext cx="942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повышение качества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189131.selcdn.ru/leonardo/uploadsForSiteId/200301/texteditor/e88e94e0-7d95-4568-a6cc-8577fdecd1f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07" y="319668"/>
            <a:ext cx="3455986" cy="2312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6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5409" y="2180899"/>
            <a:ext cx="91782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Этапы проекта:</a:t>
            </a:r>
            <a:endParaRPr lang="ru-RU" dirty="0" smtClean="0"/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Для решения вопроса по повышению качества образования в МДОУ было проведено анкетирование родителей (законных представителей).</a:t>
            </a:r>
          </a:p>
          <a:p>
            <a:pPr marL="342900" indent="-342900">
              <a:buAutoNum type="arabicPeriod"/>
            </a:pPr>
            <a:r>
              <a:rPr lang="ru-RU" dirty="0" smtClean="0"/>
              <a:t>Отработка анкет и выявление нужд родительской общественности в вопросах воспитания и образования детей.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Обсуждение анализа анкетирования на Совете </a:t>
            </a:r>
            <a:r>
              <a:rPr lang="ru-RU" dirty="0" smtClean="0"/>
              <a:t>родителей. Принятие </a:t>
            </a:r>
            <a:r>
              <a:rPr lang="ru-RU" dirty="0" smtClean="0"/>
              <a:t>решения по направлениям </a:t>
            </a:r>
            <a:r>
              <a:rPr lang="ru-RU" dirty="0" smtClean="0"/>
              <a:t>работы. </a:t>
            </a:r>
            <a:r>
              <a:rPr lang="ru-RU" dirty="0" smtClean="0"/>
              <a:t>Решение: Увеличение дополнительного образования в МДОУ.</a:t>
            </a:r>
          </a:p>
          <a:p>
            <a:pPr marL="342900" indent="-342900">
              <a:buAutoNum type="arabicPeriod"/>
            </a:pPr>
            <a:r>
              <a:rPr lang="ru-RU" dirty="0" smtClean="0"/>
              <a:t>Анкетирование родительской общественности по вопросам направлений дополнительного образовательного процесса.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Подготовка </a:t>
            </a:r>
            <a:r>
              <a:rPr lang="ru-RU" dirty="0" smtClean="0"/>
              <a:t>специалистов (</a:t>
            </a:r>
            <a:r>
              <a:rPr lang="ru-RU" dirty="0" smtClean="0"/>
              <a:t>педагогов МДОУ) к </a:t>
            </a:r>
            <a:r>
              <a:rPr lang="ru-RU" dirty="0" smtClean="0"/>
              <a:t>разработке и реализации </a:t>
            </a:r>
            <a:r>
              <a:rPr lang="ru-RU" dirty="0" smtClean="0"/>
              <a:t>дополнительных образовательных программ.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81385" y="529177"/>
            <a:ext cx="4371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«Один шаг в обучении может означать сто шагов в развитии».</a:t>
            </a:r>
          </a:p>
          <a:p>
            <a:endParaRPr lang="ru-RU" b="1" i="1" dirty="0" smtClean="0">
              <a:solidFill>
                <a:srgbClr val="C00000"/>
              </a:solidFill>
            </a:endParaRPr>
          </a:p>
          <a:p>
            <a:pPr algn="r"/>
            <a:r>
              <a:rPr lang="ru-RU" b="1" i="1" dirty="0" smtClean="0">
                <a:solidFill>
                  <a:srgbClr val="C00000"/>
                </a:solidFill>
              </a:rPr>
              <a:t>Лев Выготский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0741" y="1303020"/>
            <a:ext cx="68524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В </a:t>
            </a:r>
            <a:r>
              <a:rPr lang="ru-RU" b="1" i="1" dirty="0" smtClean="0">
                <a:solidFill>
                  <a:srgbClr val="0070C0"/>
                </a:solidFill>
              </a:rPr>
              <a:t>2020-2021 учебном году МДОУ «Центр развития ребёнка – детский сад» приступил </a:t>
            </a:r>
            <a:r>
              <a:rPr lang="ru-RU" b="1" i="1" dirty="0" smtClean="0">
                <a:solidFill>
                  <a:srgbClr val="0070C0"/>
                </a:solidFill>
              </a:rPr>
              <a:t>к реализации </a:t>
            </a:r>
            <a:r>
              <a:rPr lang="ru-RU" b="1" i="1" dirty="0" smtClean="0">
                <a:solidFill>
                  <a:srgbClr val="0070C0"/>
                </a:solidFill>
              </a:rPr>
              <a:t>дополнительных </a:t>
            </a:r>
            <a:r>
              <a:rPr lang="ru-RU" b="1" i="1" dirty="0" smtClean="0">
                <a:solidFill>
                  <a:srgbClr val="0070C0"/>
                </a:solidFill>
              </a:rPr>
              <a:t>образовательных </a:t>
            </a:r>
            <a:r>
              <a:rPr lang="ru-RU" b="1" i="1" dirty="0" smtClean="0">
                <a:solidFill>
                  <a:srgbClr val="0070C0"/>
                </a:solidFill>
              </a:rPr>
              <a:t>программ:</a:t>
            </a: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dirty="0"/>
              <a:t>1. </a:t>
            </a:r>
            <a:r>
              <a:rPr lang="ru-RU" b="1" dirty="0"/>
              <a:t>Дополнительная общеразвивающая программа социально-педагогической направленности «Занимательный английский для малышей»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centrdetsad.usite.pro/Obrazovanie/zanimatelnyj_anglijskij_dop_programma_dlja_malyshe.pdf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b="1" dirty="0" smtClean="0"/>
              <a:t>Дополнительная </a:t>
            </a:r>
            <a:r>
              <a:rPr lang="ru-RU" b="1" dirty="0" smtClean="0"/>
              <a:t>общеразвивающая программа для детей старшего дошкольного </a:t>
            </a:r>
            <a:r>
              <a:rPr lang="ru-RU" b="1" dirty="0" smtClean="0"/>
              <a:t>возраста «</a:t>
            </a:r>
            <a:r>
              <a:rPr lang="ru-RU" b="1" dirty="0"/>
              <a:t>Маленькие исследователи» </a:t>
            </a:r>
            <a:endParaRPr lang="ru-RU" b="1" dirty="0" smtClean="0"/>
          </a:p>
          <a:p>
            <a:r>
              <a:rPr lang="en-US" dirty="0" smtClean="0">
                <a:hlinkClick r:id="rId3"/>
              </a:rPr>
              <a:t>https://centrdetsad.usite.pro/Obrazovanie/malenkie_issledovateli.pdf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" name="image1.jpeg" descr="https://i.ytimg.com/vi/0hpYUWI8eHA/maxresdefaul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98426" y="1303020"/>
            <a:ext cx="3451122" cy="1710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C:\Users\Аким\Desktop\Эмблема кружка исследователей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55500" y="3623494"/>
            <a:ext cx="3041773" cy="2659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26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6715" y="683588"/>
            <a:ext cx="9244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В </a:t>
            </a:r>
            <a:r>
              <a:rPr lang="ru-RU" b="1" i="1" dirty="0" smtClean="0">
                <a:solidFill>
                  <a:srgbClr val="0070C0"/>
                </a:solidFill>
              </a:rPr>
              <a:t>2021-2022 </a:t>
            </a:r>
            <a:r>
              <a:rPr lang="ru-RU" b="1" i="1" dirty="0" smtClean="0">
                <a:solidFill>
                  <a:srgbClr val="0070C0"/>
                </a:solidFill>
              </a:rPr>
              <a:t>учебного года приступили к реализации следующих дополнительных образовательных </a:t>
            </a:r>
            <a:r>
              <a:rPr lang="ru-RU" b="1" i="1" dirty="0" smtClean="0">
                <a:solidFill>
                  <a:srgbClr val="0070C0"/>
                </a:solidFill>
              </a:rPr>
              <a:t>программ:</a:t>
            </a: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dirty="0"/>
              <a:t>1. </a:t>
            </a:r>
            <a:r>
              <a:rPr lang="ru-RU" b="1" dirty="0"/>
              <a:t>Дополнительная общеразвивающая программа социально-педагогической направленности «Занимательный английский для малышей»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centrdetsad.usite.pro/Obrazovanie/zanimatelnyj_anglijskij_dop_programma_dlja_malyshe.pdf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b="1" dirty="0"/>
              <a:t>«Маленькие исследователи» Дополнительная общеразвивающая программа для детей старшего дошкольного возраста</a:t>
            </a:r>
          </a:p>
          <a:p>
            <a:r>
              <a:rPr lang="en-US" dirty="0">
                <a:hlinkClick r:id="rId3"/>
              </a:rPr>
              <a:t>https://centrdetsad.usite.pro/Obrazovanie/malenkie_issledovateli.pdf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b="1" dirty="0"/>
              <a:t>Дополнительная общеразвивающая программа физкультурно-оздоровительной направленности «СТЕП – АЭРОБИКА ДЛЯ ДОШКОЛЯТ</a:t>
            </a:r>
            <a:r>
              <a:rPr lang="ru-RU" b="1" dirty="0" smtClean="0"/>
              <a:t>»</a:t>
            </a:r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centrdetsad.usite.pro/Obrazovanie/dopolnitelnaja_obraz.programma-step_aehrobika.pdf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" name="Рисунок 2" descr="https://i.ytimg.com/vi/Ui3tSdkg96w/maxresdefault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36"/>
          <a:stretch/>
        </p:blipFill>
        <p:spPr bwMode="auto">
          <a:xfrm>
            <a:off x="4483509" y="4392895"/>
            <a:ext cx="4857135" cy="21840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51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1652" y="368956"/>
            <a:ext cx="86523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В </a:t>
            </a:r>
            <a:r>
              <a:rPr lang="ru-RU" b="1" i="1" dirty="0" smtClean="0">
                <a:solidFill>
                  <a:srgbClr val="0070C0"/>
                </a:solidFill>
              </a:rPr>
              <a:t>2022-2023 учебном году реализуем уже 5 дополнительных </a:t>
            </a:r>
            <a:r>
              <a:rPr lang="ru-RU" b="1" i="1" dirty="0" smtClean="0">
                <a:solidFill>
                  <a:srgbClr val="0070C0"/>
                </a:solidFill>
              </a:rPr>
              <a:t>образовательных программ.</a:t>
            </a:r>
          </a:p>
          <a:p>
            <a:r>
              <a:rPr lang="ru-RU" dirty="0"/>
              <a:t>1. </a:t>
            </a:r>
            <a:r>
              <a:rPr lang="ru-RU" b="1" dirty="0"/>
              <a:t>Дополнительная общеразвивающая программа социально-педагогической направленности «Занимательный английский для малышей»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centrdetsad.usite.pro/Obrazovanie/zanimatelnyj_anglijskij_dop_programma_dlja_malyshe.pdf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dirty="0"/>
              <a:t>Дополнительная общеразвивающая программа физкультурно-оздоровительной направленности «СТЕП – АЭРОБИКА ДЛЯ ДОШКОЛЯТ</a:t>
            </a:r>
            <a:r>
              <a:rPr lang="ru-RU" b="1" dirty="0" smtClean="0"/>
              <a:t>»</a:t>
            </a: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centrdetsad.usite.pro/Obrazovanie/dopolnitelnaja_obraz.programma-step_aehrobika.pdf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b="1" dirty="0" smtClean="0"/>
              <a:t>Дополнительная </a:t>
            </a:r>
            <a:r>
              <a:rPr lang="ru-RU" b="1" dirty="0" smtClean="0"/>
              <a:t>общеразвивающая программа </a:t>
            </a:r>
            <a:r>
              <a:rPr lang="ru-RU" b="1" dirty="0" smtClean="0"/>
              <a:t>технической направленности для </a:t>
            </a:r>
            <a:r>
              <a:rPr lang="ru-RU" b="1" dirty="0" smtClean="0"/>
              <a:t>детей старшего дошкольного </a:t>
            </a:r>
            <a:r>
              <a:rPr lang="ru-RU" b="1" dirty="0" smtClean="0"/>
              <a:t>возраста «</a:t>
            </a:r>
            <a:r>
              <a:rPr lang="ru-RU" b="1" dirty="0"/>
              <a:t>Детская типография» 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smtClean="0"/>
              <a:t>4. </a:t>
            </a:r>
            <a:r>
              <a:rPr lang="ru-RU" b="1" dirty="0"/>
              <a:t>Дополнительная общеразвивающая программа </a:t>
            </a:r>
            <a:r>
              <a:rPr lang="ru-RU" b="1" dirty="0" smtClean="0"/>
              <a:t>художественно-эстетической направленности для </a:t>
            </a:r>
            <a:r>
              <a:rPr lang="ru-RU" b="1" dirty="0"/>
              <a:t>детей </a:t>
            </a:r>
            <a:r>
              <a:rPr lang="ru-RU" b="1" dirty="0" smtClean="0"/>
              <a:t>среднего </a:t>
            </a:r>
            <a:r>
              <a:rPr lang="ru-RU" b="1" dirty="0"/>
              <a:t>дошкольного возраста </a:t>
            </a:r>
            <a:r>
              <a:rPr lang="ru-RU" b="1" dirty="0" smtClean="0"/>
              <a:t>«Юные мастера» </a:t>
            </a:r>
            <a:endParaRPr lang="ru-RU" b="1" dirty="0"/>
          </a:p>
          <a:p>
            <a:endParaRPr lang="ru-RU" dirty="0" smtClean="0"/>
          </a:p>
          <a:p>
            <a:r>
              <a:rPr lang="ru-RU" dirty="0" smtClean="0"/>
              <a:t>5. </a:t>
            </a:r>
            <a:r>
              <a:rPr lang="ru-RU" b="1" dirty="0"/>
              <a:t>Дополнительная общеразвивающая программа для детей старшего дошкольного возраста </a:t>
            </a:r>
            <a:r>
              <a:rPr lang="ru-RU" b="1" dirty="0" smtClean="0"/>
              <a:t>«Фоку-покус» (искусство фотографии)</a:t>
            </a:r>
            <a:endParaRPr lang="ru-RU" b="1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6790" y="2074127"/>
            <a:ext cx="1683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Диаграмма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03164877"/>
              </p:ext>
            </p:extLst>
          </p:nvPr>
        </p:nvGraphicFramePr>
        <p:xfrm>
          <a:off x="1706136" y="512956"/>
          <a:ext cx="9244361" cy="59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34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372</Words>
  <Application>Microsoft Office PowerPoint</Application>
  <PresentationFormat>Широкоэкранный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 Проект совета родителей по вопросу удовлетворённости дошкольным образованием в МДОУ «Центр развития – детский сад»</vt:lpstr>
      <vt:lpstr>Проект совета родителей по вопросу удовлетворённости дошкольным образованием в МДОУ «Центр развития – детский сад»</vt:lpstr>
      <vt:lpstr>«ХОЧУ ВСЁ ЗНАТЬ!»  Проект совета родителей по вопросу удовлетворённости дошкольным образованием в МДОУ «Центр развития – детский сад»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со</dc:title>
  <dc:creator>ЦРР</dc:creator>
  <cp:lastModifiedBy>ergosum</cp:lastModifiedBy>
  <cp:revision>65</cp:revision>
  <dcterms:created xsi:type="dcterms:W3CDTF">2022-09-26T18:23:41Z</dcterms:created>
  <dcterms:modified xsi:type="dcterms:W3CDTF">2022-09-27T08:45:35Z</dcterms:modified>
</cp:coreProperties>
</file>