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2" r:id="rId6"/>
    <p:sldId id="261" r:id="rId7"/>
    <p:sldId id="260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6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3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68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4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40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2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24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7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8145">
              <a:spcBef>
                <a:spcPts val="38"/>
              </a:spcBef>
            </a:pPr>
            <a:r>
              <a:rPr lang="ru-RU" spc="-87" smtClean="0"/>
              <a:t>или</a:t>
            </a:r>
          </a:p>
          <a:p>
            <a:pPr marL="8145">
              <a:spcBef>
                <a:spcPts val="19"/>
              </a:spcBef>
            </a:pPr>
            <a:r>
              <a:rPr lang="ru-RU" spc="-48" smtClean="0"/>
              <a:t>потолок</a:t>
            </a:r>
            <a:r>
              <a:rPr lang="ru-RU" spc="51" smtClean="0"/>
              <a:t> </a:t>
            </a:r>
            <a:r>
              <a:rPr lang="ru-RU" spc="-73" smtClean="0"/>
              <a:t>ГКЛ,</a:t>
            </a:r>
            <a:r>
              <a:rPr lang="ru-RU" spc="51" smtClean="0"/>
              <a:t> </a:t>
            </a:r>
            <a:r>
              <a:rPr lang="ru-RU" spc="-64" smtClean="0"/>
              <a:t>выкрас</a:t>
            </a:r>
            <a:r>
              <a:rPr lang="ru-RU" spc="51" smtClean="0"/>
              <a:t> </a:t>
            </a:r>
            <a:r>
              <a:rPr lang="ru-RU" spc="-90" smtClean="0"/>
              <a:t>белый</a:t>
            </a:r>
            <a:r>
              <a:rPr lang="ru-RU" spc="51" smtClean="0"/>
              <a:t> </a:t>
            </a:r>
            <a:r>
              <a:rPr lang="ru-RU" spc="-55" smtClean="0"/>
              <a:t>матовый</a:t>
            </a:r>
            <a:endParaRPr lang="ru-RU" spc="-5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360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0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7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0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0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4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5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7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CAE6E-977D-4076-9AD9-B656A8F6E71E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6C481C-7635-43A0-9801-ADF147761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hyperlink" Target="http://www.ikea.com/ru/ru/p/totebo-totebo-magnit-chernyy-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hyperlink" Target="http://www.ikea.com/ru/ru/p/soedergarn-syodergarn-doska-dlya-" TargetMode="External"/><Relationship Id="rId33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7.jpg"/><Relationship Id="rId32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6.jpg"/><Relationship Id="rId28" Type="http://schemas.openxmlformats.org/officeDocument/2006/relationships/image" Target="../media/image2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2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hyperlink" Target="http://www.ikea.com/ru/ru/p/vittsjoe-vitshyo-zhurnalnyy-" TargetMode="External"/><Relationship Id="rId27" Type="http://schemas.openxmlformats.org/officeDocument/2006/relationships/image" Target="../media/image28.jp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5.png"/><Relationship Id="rId21" Type="http://schemas.openxmlformats.org/officeDocument/2006/relationships/image" Target="../media/image49.png"/><Relationship Id="rId34" Type="http://schemas.openxmlformats.org/officeDocument/2006/relationships/image" Target="../media/image60.png"/><Relationship Id="rId42" Type="http://schemas.openxmlformats.org/officeDocument/2006/relationships/hyperlink" Target="http://www.ikea.com/ru/ru/p/soedergarn-syodergarn-doska-dlya-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image" Target="../media/image29.png"/><Relationship Id="rId24" Type="http://schemas.openxmlformats.org/officeDocument/2006/relationships/image" Target="../media/image52.png"/><Relationship Id="rId32" Type="http://schemas.openxmlformats.org/officeDocument/2006/relationships/image" Target="../media/image34.png"/><Relationship Id="rId37" Type="http://schemas.openxmlformats.org/officeDocument/2006/relationships/image" Target="../media/image63.png"/><Relationship Id="rId40" Type="http://schemas.openxmlformats.org/officeDocument/2006/relationships/image" Target="../media/image66.jpg"/><Relationship Id="rId45" Type="http://schemas.openxmlformats.org/officeDocument/2006/relationships/image" Target="../media/image69.png"/><Relationship Id="rId5" Type="http://schemas.openxmlformats.org/officeDocument/2006/relationships/image" Target="../media/image15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2.png"/><Relationship Id="rId10" Type="http://schemas.openxmlformats.org/officeDocument/2006/relationships/image" Target="../media/image7.png"/><Relationship Id="rId19" Type="http://schemas.openxmlformats.org/officeDocument/2006/relationships/image" Target="../media/image47.png"/><Relationship Id="rId31" Type="http://schemas.openxmlformats.org/officeDocument/2006/relationships/image" Target="../media/image33.png"/><Relationship Id="rId44" Type="http://schemas.openxmlformats.org/officeDocument/2006/relationships/image" Target="../media/image68.jpg"/><Relationship Id="rId4" Type="http://schemas.openxmlformats.org/officeDocument/2006/relationships/image" Target="../media/image6.png"/><Relationship Id="rId9" Type="http://schemas.openxmlformats.org/officeDocument/2006/relationships/image" Target="../media/image42.png"/><Relationship Id="rId14" Type="http://schemas.openxmlformats.org/officeDocument/2006/relationships/image" Target="../media/image3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1.png"/><Relationship Id="rId43" Type="http://schemas.openxmlformats.org/officeDocument/2006/relationships/image" Target="../media/image67.jpg"/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12" Type="http://schemas.openxmlformats.org/officeDocument/2006/relationships/image" Target="../media/image3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59.png"/><Relationship Id="rId38" Type="http://schemas.openxmlformats.org/officeDocument/2006/relationships/image" Target="../media/image64.jpg"/><Relationship Id="rId20" Type="http://schemas.openxmlformats.org/officeDocument/2006/relationships/image" Target="../media/image48.png"/><Relationship Id="rId41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hyperlink" Target="http://www.ikea.com/ru/ru/p/gladom-gladom-stol-servirovochnyy-" TargetMode="External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63" Type="http://schemas.openxmlformats.org/officeDocument/2006/relationships/image" Target="../media/image31.png"/><Relationship Id="rId68" Type="http://schemas.openxmlformats.org/officeDocument/2006/relationships/image" Target="../media/image115.jpg"/><Relationship Id="rId84" Type="http://schemas.openxmlformats.org/officeDocument/2006/relationships/image" Target="../media/image131.jpg"/><Relationship Id="rId89" Type="http://schemas.openxmlformats.org/officeDocument/2006/relationships/image" Target="../media/image136.png"/><Relationship Id="rId16" Type="http://schemas.openxmlformats.org/officeDocument/2006/relationships/image" Target="../media/image81.png"/><Relationship Id="rId11" Type="http://schemas.openxmlformats.org/officeDocument/2006/relationships/image" Target="../media/image77.png"/><Relationship Id="rId32" Type="http://schemas.openxmlformats.org/officeDocument/2006/relationships/image" Target="../media/image16.png"/><Relationship Id="rId37" Type="http://schemas.openxmlformats.org/officeDocument/2006/relationships/image" Target="../media/image89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74" Type="http://schemas.openxmlformats.org/officeDocument/2006/relationships/image" Target="../media/image121.jpg"/><Relationship Id="rId79" Type="http://schemas.openxmlformats.org/officeDocument/2006/relationships/image" Target="../media/image126.jpg"/><Relationship Id="rId5" Type="http://schemas.openxmlformats.org/officeDocument/2006/relationships/image" Target="../media/image7.png"/><Relationship Id="rId90" Type="http://schemas.openxmlformats.org/officeDocument/2006/relationships/image" Target="../media/image137.png"/><Relationship Id="rId95" Type="http://schemas.openxmlformats.org/officeDocument/2006/relationships/image" Target="../media/image140.jpg"/><Relationship Id="rId22" Type="http://schemas.openxmlformats.org/officeDocument/2006/relationships/image" Target="../media/image82.jpg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64" Type="http://schemas.openxmlformats.org/officeDocument/2006/relationships/image" Target="../media/image32.png"/><Relationship Id="rId69" Type="http://schemas.openxmlformats.org/officeDocument/2006/relationships/image" Target="../media/image116.png"/><Relationship Id="rId80" Type="http://schemas.openxmlformats.org/officeDocument/2006/relationships/image" Target="../media/image127.jpg"/><Relationship Id="rId85" Type="http://schemas.openxmlformats.org/officeDocument/2006/relationships/image" Target="../media/image132.png"/><Relationship Id="rId3" Type="http://schemas.openxmlformats.org/officeDocument/2006/relationships/image" Target="../media/image71.png"/><Relationship Id="rId12" Type="http://schemas.openxmlformats.org/officeDocument/2006/relationships/hyperlink" Target="http://www.egger.com/shop/ru_TJ/interior/decor-detail/H1277_9" TargetMode="External"/><Relationship Id="rId17" Type="http://schemas.openxmlformats.org/officeDocument/2006/relationships/image" Target="../media/image27.jpg"/><Relationship Id="rId25" Type="http://schemas.openxmlformats.org/officeDocument/2006/relationships/image" Target="../media/image85.png"/><Relationship Id="rId33" Type="http://schemas.openxmlformats.org/officeDocument/2006/relationships/image" Target="../media/image20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59" Type="http://schemas.openxmlformats.org/officeDocument/2006/relationships/hyperlink" Target="http://www.bestceramic.ru/goods/00-00-5-10-01-11-1095-archi-" TargetMode="External"/><Relationship Id="rId67" Type="http://schemas.openxmlformats.org/officeDocument/2006/relationships/image" Target="../media/image114.png"/><Relationship Id="rId20" Type="http://schemas.openxmlformats.org/officeDocument/2006/relationships/image" Target="../media/image28.jpg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62" Type="http://schemas.openxmlformats.org/officeDocument/2006/relationships/image" Target="../media/image30.png"/><Relationship Id="rId70" Type="http://schemas.openxmlformats.org/officeDocument/2006/relationships/image" Target="../media/image117.png"/><Relationship Id="rId75" Type="http://schemas.openxmlformats.org/officeDocument/2006/relationships/image" Target="../media/image122.jpg"/><Relationship Id="rId83" Type="http://schemas.openxmlformats.org/officeDocument/2006/relationships/image" Target="../media/image130.png"/><Relationship Id="rId88" Type="http://schemas.openxmlformats.org/officeDocument/2006/relationships/image" Target="../media/image135.jpg"/><Relationship Id="rId91" Type="http://schemas.openxmlformats.org/officeDocument/2006/relationships/image" Target="../media/image138.png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5" Type="http://schemas.openxmlformats.org/officeDocument/2006/relationships/image" Target="../media/image80.jpg"/><Relationship Id="rId23" Type="http://schemas.openxmlformats.org/officeDocument/2006/relationships/image" Target="../media/image83.jpg"/><Relationship Id="rId28" Type="http://schemas.openxmlformats.org/officeDocument/2006/relationships/image" Target="../media/image88.jpg"/><Relationship Id="rId36" Type="http://schemas.openxmlformats.org/officeDocument/2006/relationships/image" Target="../media/image23.png"/><Relationship Id="rId49" Type="http://schemas.openxmlformats.org/officeDocument/2006/relationships/image" Target="../media/image101.png"/><Relationship Id="rId57" Type="http://schemas.openxmlformats.org/officeDocument/2006/relationships/image" Target="../media/image109.png"/><Relationship Id="rId10" Type="http://schemas.openxmlformats.org/officeDocument/2006/relationships/image" Target="../media/image76.jpg"/><Relationship Id="rId31" Type="http://schemas.openxmlformats.org/officeDocument/2006/relationships/image" Target="../media/image19.png"/><Relationship Id="rId44" Type="http://schemas.openxmlformats.org/officeDocument/2006/relationships/image" Target="../media/image96.png"/><Relationship Id="rId52" Type="http://schemas.openxmlformats.org/officeDocument/2006/relationships/image" Target="../media/image104.png"/><Relationship Id="rId60" Type="http://schemas.openxmlformats.org/officeDocument/2006/relationships/image" Target="../media/image111.jp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78" Type="http://schemas.openxmlformats.org/officeDocument/2006/relationships/image" Target="../media/image125.png"/><Relationship Id="rId81" Type="http://schemas.openxmlformats.org/officeDocument/2006/relationships/image" Target="../media/image128.jpg"/><Relationship Id="rId86" Type="http://schemas.openxmlformats.org/officeDocument/2006/relationships/image" Target="../media/image133.png"/><Relationship Id="rId94" Type="http://schemas.openxmlformats.org/officeDocument/2006/relationships/image" Target="../media/image139.jpg"/><Relationship Id="rId99" Type="http://schemas.openxmlformats.org/officeDocument/2006/relationships/hyperlink" Target="http://novosvet74.ru/catalog/93596.html" TargetMode="External"/><Relationship Id="rId4" Type="http://schemas.openxmlformats.org/officeDocument/2006/relationships/image" Target="../media/image72.png"/><Relationship Id="rId9" Type="http://schemas.openxmlformats.org/officeDocument/2006/relationships/image" Target="../media/image75.jpg"/><Relationship Id="rId13" Type="http://schemas.openxmlformats.org/officeDocument/2006/relationships/image" Target="../media/image78.jpg"/><Relationship Id="rId18" Type="http://schemas.openxmlformats.org/officeDocument/2006/relationships/hyperlink" Target="http://www.ikea.com/ru/ru/p/soedergarn-syodergarn-doska-dlya-" TargetMode="External"/><Relationship Id="rId39" Type="http://schemas.openxmlformats.org/officeDocument/2006/relationships/image" Target="../media/image91.png"/><Relationship Id="rId34" Type="http://schemas.openxmlformats.org/officeDocument/2006/relationships/image" Target="../media/image21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76" Type="http://schemas.openxmlformats.org/officeDocument/2006/relationships/image" Target="../media/image123.jpg"/><Relationship Id="rId97" Type="http://schemas.openxmlformats.org/officeDocument/2006/relationships/image" Target="../media/image142.png"/><Relationship Id="rId7" Type="http://schemas.openxmlformats.org/officeDocument/2006/relationships/image" Target="../media/image73.jpg"/><Relationship Id="rId71" Type="http://schemas.openxmlformats.org/officeDocument/2006/relationships/image" Target="../media/image118.png"/><Relationship Id="rId92" Type="http://schemas.openxmlformats.org/officeDocument/2006/relationships/image" Target="../media/image33.png"/><Relationship Id="rId2" Type="http://schemas.openxmlformats.org/officeDocument/2006/relationships/image" Target="../media/image70.png"/><Relationship Id="rId29" Type="http://schemas.openxmlformats.org/officeDocument/2006/relationships/image" Target="../media/image17.png"/><Relationship Id="rId24" Type="http://schemas.openxmlformats.org/officeDocument/2006/relationships/image" Target="../media/image84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66" Type="http://schemas.openxmlformats.org/officeDocument/2006/relationships/image" Target="../media/image113.jpg"/><Relationship Id="rId87" Type="http://schemas.openxmlformats.org/officeDocument/2006/relationships/image" Target="../media/image134.png"/><Relationship Id="rId61" Type="http://schemas.openxmlformats.org/officeDocument/2006/relationships/image" Target="../media/image29.png"/><Relationship Id="rId82" Type="http://schemas.openxmlformats.org/officeDocument/2006/relationships/image" Target="../media/image129.jpg"/><Relationship Id="rId19" Type="http://schemas.openxmlformats.org/officeDocument/2006/relationships/hyperlink" Target="http://www.ikea.com/ru/ru/p/totebo-totebo-magnit-chernyy-" TargetMode="External"/><Relationship Id="rId14" Type="http://schemas.openxmlformats.org/officeDocument/2006/relationships/image" Target="../media/image79.jpg"/><Relationship Id="rId30" Type="http://schemas.openxmlformats.org/officeDocument/2006/relationships/image" Target="../media/image18.png"/><Relationship Id="rId35" Type="http://schemas.openxmlformats.org/officeDocument/2006/relationships/image" Target="../media/image22.png"/><Relationship Id="rId56" Type="http://schemas.openxmlformats.org/officeDocument/2006/relationships/image" Target="../media/image108.png"/><Relationship Id="rId77" Type="http://schemas.openxmlformats.org/officeDocument/2006/relationships/image" Target="../media/image124.png"/><Relationship Id="rId100" Type="http://schemas.openxmlformats.org/officeDocument/2006/relationships/image" Target="../media/image144.jpg"/><Relationship Id="rId8" Type="http://schemas.openxmlformats.org/officeDocument/2006/relationships/image" Target="../media/image74.png"/><Relationship Id="rId51" Type="http://schemas.openxmlformats.org/officeDocument/2006/relationships/image" Target="../media/image103.png"/><Relationship Id="rId72" Type="http://schemas.openxmlformats.org/officeDocument/2006/relationships/image" Target="../media/image119.png"/><Relationship Id="rId93" Type="http://schemas.openxmlformats.org/officeDocument/2006/relationships/image" Target="../media/image34.png"/><Relationship Id="rId98" Type="http://schemas.openxmlformats.org/officeDocument/2006/relationships/image" Target="../media/image1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166" y="1850426"/>
            <a:ext cx="8296507" cy="28231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по реновации МДОУ «Центр развития ребенка – детский сад», реализованного совместно с Советом родителей в 2021 году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039" y="5661892"/>
            <a:ext cx="7110762" cy="557259"/>
          </a:xfrm>
        </p:spPr>
        <p:txBody>
          <a:bodyPr>
            <a:noAutofit/>
          </a:bodyPr>
          <a:lstStyle/>
          <a:p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pik.pro/uploads/posts/2021-10/1635266961_18-papik-pro-p-den-trudogolika-kartinka-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45" y="2206363"/>
            <a:ext cx="3237055" cy="31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327" y="897861"/>
            <a:ext cx="80818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Административный корпус МДОУ «Центр развития ребёнка – детский сад» совместно с Советом родителей начали работу с компанией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отработке проекта реновации учреждения.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Приступив к работе, мы столкнулись с пониманием, что это сложная и объёмная работа.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Засучив рукава, мы принялись за работу: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проектировщиками,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согласований предложенной проектной документации,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вопросов различного характера по проектной документации (СНиП;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2.4.3648-20; Постановления и т.д.)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проекта благоустройства территории при реновации,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теневых навесов на территории учреждения при реновации,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маломобильных групп населения на первом этаже предусмотрели вертикальную подъемную платформу "Выбор" по ТУ 4835-002-06333470- 2017, на основе привода с цепной передачей и дублирующей приводной цепью.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9922" y="4683512"/>
            <a:ext cx="399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2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76" y="205282"/>
            <a:ext cx="5568024" cy="4866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3717" y="1180859"/>
            <a:ext cx="467260" cy="1348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493"/>
              </a:lnSpc>
            </a:pPr>
            <a:r>
              <a:rPr lang="en-US" sz="513" i="1">
                <a:latin typeface="Arial"/>
              </a:rPr>
              <a:t>wpm n/ioutaoxa </a:t>
            </a:r>
            <a:r>
              <a:rPr lang="en-US" sz="417">
                <a:solidFill>
                  <a:srgbClr val="0B0BF2"/>
                </a:solidFill>
                <a:latin typeface="Arial"/>
              </a:rPr>
              <a:t>i </a:t>
            </a:r>
            <a:r>
              <a:rPr lang="en-US" sz="513" i="1">
                <a:latin typeface="Arial"/>
              </a:rPr>
              <a:t>omKpuman</a:t>
            </a:r>
            <a:r>
              <a:rPr lang="en-US" sz="417">
                <a:latin typeface="Arial"/>
              </a:rPr>
              <a:t> .58.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5495" y="1503445"/>
            <a:ext cx="486811" cy="3440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493"/>
              </a:lnSpc>
              <a:spcAft>
                <a:spcPts val="269"/>
              </a:spcAft>
            </a:pPr>
            <a:r>
              <a:rPr lang="en-US" sz="513" i="1">
                <a:latin typeface="Arial"/>
              </a:rPr>
              <a:t>riopm nmmadKa c UHdwmapeM </a:t>
            </a:r>
            <a:r>
              <a:rPr lang="en-US" sz="513" i="1">
                <a:solidFill>
                  <a:srgbClr val="0B0BF2"/>
                </a:solidFill>
                <a:latin typeface="Arial"/>
              </a:rPr>
              <a:t>j</a:t>
            </a:r>
          </a:p>
          <a:p>
            <a:pPr algn="r"/>
            <a:r>
              <a:rPr lang="en-US" sz="898" i="1">
                <a:solidFill>
                  <a:srgbClr val="0B0BF2"/>
                </a:solidFill>
                <a:latin typeface="Arial"/>
              </a:rPr>
              <a:t>j</a:t>
            </a:r>
          </a:p>
          <a:p>
            <a:pPr algn="r"/>
            <a:r>
              <a:rPr lang="en-US" sz="577">
                <a:solidFill>
                  <a:srgbClr val="0B0BF2"/>
                </a:solidFill>
                <a:latin typeface="Arial"/>
              </a:rPr>
              <a:t>/.V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4068" y="2459472"/>
            <a:ext cx="383193" cy="1876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416"/>
              </a:lnSpc>
            </a:pPr>
            <a:r>
              <a:rPr lang="en-US" sz="417">
                <a:latin typeface="Arial"/>
              </a:rPr>
              <a:t>58.39-</a:t>
            </a:r>
          </a:p>
          <a:p>
            <a:pPr>
              <a:lnSpc>
                <a:spcPts val="416"/>
              </a:lnSpc>
            </a:pPr>
            <a:r>
              <a:rPr lang="en-US" sz="577">
                <a:latin typeface="Arial"/>
              </a:rPr>
              <a:t>necoK gem. rui.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1116" y="2617831"/>
            <a:ext cx="310855" cy="2013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477"/>
              </a:lnSpc>
            </a:pPr>
            <a:r>
              <a:rPr lang="en-US" sz="417">
                <a:latin typeface="Arial"/>
              </a:rPr>
              <a:t>58.36/ </a:t>
            </a:r>
            <a:r>
              <a:rPr lang="en-US" sz="513">
                <a:latin typeface="Arial"/>
              </a:rPr>
              <a:t>necoK </a:t>
            </a:r>
            <a:r>
              <a:rPr lang="en-US" sz="513" i="1">
                <a:latin typeface="Arial"/>
              </a:rPr>
              <a:t>f </a:t>
            </a:r>
            <a:r>
              <a:rPr lang="en-US" sz="577">
                <a:latin typeface="Arial"/>
              </a:rPr>
              <a:t>,gem.^4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5341" y="3571903"/>
            <a:ext cx="330406" cy="1994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54"/>
              </a:lnSpc>
            </a:pPr>
            <a:r>
              <a:rPr lang="en-US" sz="577">
                <a:latin typeface="Arial"/>
              </a:rPr>
              <a:t>necoK gem. rui. </a:t>
            </a:r>
            <a:r>
              <a:rPr lang="en-US" sz="417">
                <a:latin typeface="Arial"/>
              </a:rPr>
              <a:t>&gt;8.31    </a:t>
            </a:r>
            <a:r>
              <a:rPr lang="en-US" sz="417">
                <a:solidFill>
                  <a:srgbClr val="FD0000"/>
                </a:solidFill>
                <a:latin typeface="Arial"/>
              </a:rPr>
              <a:t>^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166" y="4383255"/>
            <a:ext cx="269799" cy="25611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135"/>
              </a:spcAft>
            </a:pPr>
            <a:r>
              <a:rPr lang="en-US" sz="577">
                <a:latin typeface="Arial"/>
              </a:rPr>
              <a:t>necoK</a:t>
            </a:r>
          </a:p>
          <a:p>
            <a:pPr>
              <a:lnSpc>
                <a:spcPts val="416"/>
              </a:lnSpc>
            </a:pPr>
            <a:r>
              <a:rPr lang="en-US" sz="417">
                <a:latin typeface="Arial"/>
              </a:rPr>
              <a:t>•58.22 </a:t>
            </a:r>
            <a:r>
              <a:rPr lang="en-US" sz="577">
                <a:latin typeface="Arial"/>
              </a:rPr>
              <a:t>iem. rui: </a:t>
            </a:r>
            <a:r>
              <a:rPr lang="en-US" sz="513" i="1">
                <a:latin typeface="Arial"/>
              </a:rPr>
              <a:t>\</a:t>
            </a:r>
            <a:r>
              <a:rPr lang="en-US" sz="417">
                <a:latin typeface="Arial"/>
              </a:rPr>
              <a:t>_-58.1i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8243" y="946252"/>
            <a:ext cx="301080" cy="742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545">
                <a:latin typeface="Arial"/>
              </a:rPr>
              <a:t>505500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8243" y="5622766"/>
            <a:ext cx="301080" cy="7038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545">
                <a:latin typeface="Arial"/>
              </a:rPr>
              <a:t>505400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88466" y="1462388"/>
            <a:ext cx="121214" cy="8602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577">
                <a:latin typeface="Arial"/>
              </a:rPr>
              <a:t>*&gt;&lt;§&gt;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3730" y="2936507"/>
            <a:ext cx="89933" cy="508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577">
                <a:latin typeface="Arial"/>
              </a:rPr>
              <a:t>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32732" y="4946314"/>
            <a:ext cx="97753" cy="586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en-US" sz="577">
                <a:latin typeface="Arial"/>
              </a:rPr>
              <a:t>e =?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1001" y="5001055"/>
            <a:ext cx="97753" cy="3519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577">
                <a:latin typeface="Arial"/>
              </a:rPr>
              <a:t>o (U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23422" y="5024516"/>
            <a:ext cx="101663" cy="430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321">
                <a:latin typeface="Arial"/>
              </a:rPr>
              <a:t>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713795" y="121214"/>
          <a:ext cx="3167205" cy="1268551"/>
        </p:xfrm>
        <a:graphic>
          <a:graphicData uri="http://schemas.openxmlformats.org/drawingml/2006/table">
            <a:tbl>
              <a:tblPr/>
              <a:tblGrid>
                <a:gridCol w="35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3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383">
                <a:tc gridSpan="2">
                  <a:txBody>
                    <a:bodyPr/>
                    <a:lstStyle/>
                    <a:p>
                      <a:pPr marR="127000" indent="0" algn="ctr"/>
                      <a:r>
                        <a:rPr lang="en-US" sz="900" i="1">
                          <a:latin typeface="Arial"/>
                        </a:rPr>
                        <a:t>BKcn/iuKctuLm 3ddHuu u coopyxeHuu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046">
                <a:tc>
                  <a:txBody>
                    <a:bodyPr/>
                    <a:lstStyle/>
                    <a:p>
                      <a:pPr indent="0">
                        <a:lnSpc>
                          <a:spcPts val="1152"/>
                        </a:lnSpc>
                      </a:pPr>
                      <a:r>
                        <a:rPr lang="en-US" sz="600" b="1" i="1">
                          <a:latin typeface="Arial"/>
                        </a:rPr>
                        <a:t>Honep</a:t>
                      </a:r>
                    </a:p>
                    <a:p>
                      <a:pPr marL="114300" indent="0">
                        <a:lnSpc>
                          <a:spcPts val="1152"/>
                        </a:lnSpc>
                      </a:pPr>
                      <a:r>
                        <a:rPr lang="en-US" sz="600" b="1" i="1">
                          <a:latin typeface="Arial"/>
                        </a:rPr>
                        <a:t>Hd</a:t>
                      </a:r>
                    </a:p>
                    <a:p>
                      <a:pPr indent="0">
                        <a:lnSpc>
                          <a:spcPts val="1152"/>
                        </a:lnSpc>
                      </a:pPr>
                      <a:r>
                        <a:rPr lang="en-US" sz="600" b="1" i="1">
                          <a:latin typeface="Arial"/>
                        </a:rPr>
                        <a:t>n/idHe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600" b="1" i="1">
                          <a:latin typeface="Arial"/>
                        </a:rPr>
                        <a:t>HdUMeHoBdHue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686">
                <a:tc>
                  <a:txBody>
                    <a:bodyPr/>
                    <a:lstStyle/>
                    <a:p>
                      <a:pPr marL="215900" indent="0"/>
                      <a:r>
                        <a:rPr lang="en-US" sz="600" b="1" i="1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500" b="1" i="1">
                          <a:latin typeface="Arial"/>
                        </a:rPr>
                        <a:t>MMOy "L(eHmp po3dumua pedeHKd - MemcKuu cdd"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marL="215900" indent="0"/>
                      <a:r>
                        <a:rPr lang="en-US" sz="600" b="1" i="1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b="1" i="1">
                          <a:latin typeface="Arial"/>
                        </a:rPr>
                        <a:t>llodcodHoe noMetpeHue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551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315862" y="5798722"/>
            <a:ext cx="1696996" cy="3577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2078"/>
              </a:lnSpc>
            </a:pPr>
            <a:r>
              <a:rPr lang="en-US" sz="257">
                <a:latin typeface="Arial"/>
              </a:rPr>
              <a:t>- </a:t>
            </a:r>
            <a:r>
              <a:rPr lang="en-US" sz="641" b="1" i="1">
                <a:latin typeface="Arial"/>
              </a:rPr>
              <a:t>TeHeBou Hadec MycopHbiu KOHmeuHep </a:t>
            </a:r>
            <a:r>
              <a:rPr lang="en-US" sz="770" b="1" i="1">
                <a:latin typeface="Arial"/>
              </a:rPr>
              <a:t>MKH-660 </a:t>
            </a:r>
            <a:r>
              <a:rPr lang="en-US" sz="641" b="1" i="1">
                <a:latin typeface="Arial"/>
              </a:rPr>
              <a:t>- 3mm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32905" y="5544563"/>
            <a:ext cx="864139" cy="9384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641" b="1" i="1">
                <a:latin typeface="Arial"/>
              </a:rPr>
              <a:t>CKdMeUKd c ypHou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6433" y="5777216"/>
            <a:ext cx="1464343" cy="1876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754"/>
              </a:lnSpc>
              <a:spcAft>
                <a:spcPts val="269"/>
              </a:spcAft>
            </a:pPr>
            <a:r>
              <a:rPr lang="en-US" sz="641" b="1" i="1">
                <a:latin typeface="Arial"/>
              </a:rPr>
              <a:t>-    y/iuHHbiu cBemu/ibHUK Hd onope "Aepedo"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64478" y="6035285"/>
            <a:ext cx="1986346" cy="2795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739"/>
              </a:lnSpc>
              <a:spcAft>
                <a:spcPts val="269"/>
              </a:spcAft>
            </a:pPr>
            <a:r>
              <a:rPr lang="en-US" sz="673" b="1" i="1">
                <a:latin typeface="Arial"/>
              </a:rPr>
              <a:t>-    </a:t>
            </a:r>
            <a:r>
              <a:rPr lang="en-US" sz="641" b="1" i="1">
                <a:latin typeface="Arial"/>
              </a:rPr>
              <a:t>y/iuHHbiu </a:t>
            </a:r>
            <a:r>
              <a:rPr lang="en-US" sz="673" b="1" i="1">
                <a:latin typeface="Arial"/>
              </a:rPr>
              <a:t>npoxeKmop </a:t>
            </a:r>
            <a:r>
              <a:rPr lang="en-US" sz="641" b="1" i="1">
                <a:latin typeface="Arial"/>
              </a:rPr>
              <a:t>Hd </a:t>
            </a:r>
            <a:r>
              <a:rPr lang="en-US" sz="673" b="1" i="1">
                <a:latin typeface="Arial"/>
              </a:rPr>
              <a:t>onope https./</a:t>
            </a:r>
            <a:r>
              <a:rPr lang="en-US" sz="641" b="1" i="1">
                <a:latin typeface="Arial"/>
              </a:rPr>
              <a:t>/w w w. I </a:t>
            </a:r>
            <a:r>
              <a:rPr lang="en-US" sz="673" b="1" i="1">
                <a:latin typeface="Arial"/>
              </a:rPr>
              <a:t>tcompan</a:t>
            </a:r>
            <a:r>
              <a:rPr lang="en-US" sz="641" b="1" i="1">
                <a:latin typeface="Arial"/>
              </a:rPr>
              <a:t>y. </a:t>
            </a:r>
            <a:r>
              <a:rPr lang="en-US" sz="673" b="1" i="1">
                <a:latin typeface="Arial"/>
              </a:rPr>
              <a:t>com/ru/products/ types/outdoor-luminaires/roads/fregat-led/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54703" y="6385241"/>
            <a:ext cx="1536681" cy="1857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723"/>
              </a:lnSpc>
            </a:pPr>
            <a:r>
              <a:rPr lang="en-US" sz="609" i="1">
                <a:latin typeface="Arial"/>
              </a:rPr>
              <a:t>-    y/iuHHbiu cdemu/ibHUK Hd (pdcdde </a:t>
            </a:r>
            <a:r>
              <a:rPr lang="en-US" sz="641" b="1" i="1">
                <a:latin typeface="Arial"/>
              </a:rPr>
              <a:t>"tlpoxeKmop "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90154" y="6412612"/>
            <a:ext cx="1419377" cy="1251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641" b="1" i="1">
                <a:latin typeface="Arial"/>
              </a:rPr>
              <a:t>Md/ibie dpxumeKmypHbie cpopMbi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11170" y="1313804"/>
            <a:ext cx="1435017" cy="1251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898" i="1">
                <a:latin typeface="Arial"/>
              </a:rPr>
              <a:t>yc/iodHbie o5o3HaHeHua: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92116" y="1521041"/>
            <a:ext cx="1755648" cy="34585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908"/>
              </a:lnSpc>
              <a:spcAft>
                <a:spcPts val="269"/>
              </a:spcAft>
            </a:pPr>
            <a:r>
              <a:rPr lang="en-US" sz="673" b="1" i="1">
                <a:latin typeface="Arial"/>
              </a:rPr>
              <a:t>-    rpdHuyd meppumopuu 5/ioaoycmpoucmBo, n/iomadb</a:t>
            </a:r>
            <a:r>
              <a:rPr lang="en-US" sz="706" b="1">
                <a:latin typeface="Arial"/>
              </a:rPr>
              <a:t> jew. </a:t>
            </a:r>
            <a:r>
              <a:rPr lang="en-US" sz="673" b="1" i="1">
                <a:latin typeface="Arial"/>
              </a:rPr>
              <a:t>ynocmKd 705k </a:t>
            </a:r>
            <a:r>
              <a:rPr lang="en-US" sz="673" b="1" i="1" cap="small">
                <a:latin typeface="Arial"/>
              </a:rPr>
              <a:t>kB.m</a:t>
            </a:r>
          </a:p>
          <a:p>
            <a:pPr marL="97749" indent="-97749">
              <a:spcAft>
                <a:spcPts val="673"/>
              </a:spcAft>
            </a:pPr>
            <a:r>
              <a:rPr lang="en-US" sz="641" b="1" i="1">
                <a:latin typeface="Arial"/>
              </a:rPr>
              <a:t>-OmMocmKd</a:t>
            </a:r>
          </a:p>
          <a:p>
            <a:pPr algn="just">
              <a:spcAft>
                <a:spcPts val="673"/>
              </a:spcAft>
            </a:pPr>
            <a:r>
              <a:rPr lang="en-US" sz="641" b="1" i="1">
                <a:latin typeface="Arial"/>
              </a:rPr>
              <a:t>-    rd30H 3dcenHHbiu mpdBocMecbm</a:t>
            </a:r>
          </a:p>
          <a:p>
            <a:pPr>
              <a:lnSpc>
                <a:spcPts val="723"/>
              </a:lnSpc>
              <a:spcAft>
                <a:spcPts val="269"/>
              </a:spcAft>
            </a:pPr>
            <a:r>
              <a:rPr lang="en-US" sz="673" b="1" i="1">
                <a:latin typeface="Arial"/>
              </a:rPr>
              <a:t>-    rioKpbimue SemoHHOu nnumKou mpomyopo codMetueHHoao c npoe3doM</a:t>
            </a:r>
          </a:p>
          <a:p>
            <a:pPr algn="just">
              <a:spcAft>
                <a:spcPts val="673"/>
              </a:spcAft>
            </a:pPr>
            <a:r>
              <a:rPr lang="en-US" sz="641" b="1" i="1">
                <a:latin typeface="Arial"/>
              </a:rPr>
              <a:t>-    0zpd&gt;KdeHue meppumopuu</a:t>
            </a:r>
          </a:p>
          <a:p>
            <a:pPr algn="just">
              <a:spcAft>
                <a:spcPts val="673"/>
              </a:spcAft>
            </a:pPr>
            <a:r>
              <a:rPr lang="en-US" sz="706" b="1" i="1">
                <a:latin typeface="Arial"/>
              </a:rPr>
              <a:t>-    OapuxdeHue uzpoBou n/iomodKU</a:t>
            </a:r>
          </a:p>
          <a:p>
            <a:pPr algn="just">
              <a:lnSpc>
                <a:spcPts val="1139"/>
              </a:lnSpc>
            </a:pPr>
            <a:r>
              <a:rPr lang="en-US" sz="609" i="1">
                <a:latin typeface="Arial"/>
              </a:rPr>
              <a:t>-    MapoBan n/iomadKa 1 - 226 </a:t>
            </a:r>
            <a:r>
              <a:rPr lang="en-US" sz="609" i="1" cap="small">
                <a:latin typeface="Arial"/>
              </a:rPr>
              <a:t>kB.m</a:t>
            </a:r>
          </a:p>
          <a:p>
            <a:pPr algn="just">
              <a:lnSpc>
                <a:spcPts val="1139"/>
              </a:lnSpc>
            </a:pPr>
            <a:r>
              <a:rPr lang="en-US" sz="609" i="1">
                <a:latin typeface="Arial"/>
              </a:rPr>
              <a:t>-    HapoBan n/iotuadKa 2 - 2k5 </a:t>
            </a:r>
            <a:r>
              <a:rPr lang="en-US" sz="609" i="1" cap="small">
                <a:latin typeface="Arial"/>
              </a:rPr>
              <a:t>kB.m</a:t>
            </a:r>
          </a:p>
          <a:p>
            <a:pPr algn="just">
              <a:lnSpc>
                <a:spcPts val="1139"/>
              </a:lnSpc>
            </a:pPr>
            <a:r>
              <a:rPr lang="en-US" sz="609" i="1">
                <a:latin typeface="Arial"/>
              </a:rPr>
              <a:t>-    MapoBan n/iotuadKa 3 - 223 </a:t>
            </a:r>
            <a:r>
              <a:rPr lang="en-US" sz="609" i="1" cap="small">
                <a:latin typeface="Arial"/>
              </a:rPr>
              <a:t>kB.m</a:t>
            </a:r>
          </a:p>
          <a:p>
            <a:pPr algn="just">
              <a:lnSpc>
                <a:spcPts val="1139"/>
              </a:lnSpc>
            </a:pPr>
            <a:r>
              <a:rPr lang="en-US" sz="609" i="1">
                <a:latin typeface="Arial"/>
              </a:rPr>
              <a:t>-    MapoBan n/iotuadKa</a:t>
            </a:r>
            <a:r>
              <a:rPr lang="en-US" sz="577">
                <a:latin typeface="Arial"/>
              </a:rPr>
              <a:t> 4 - </a:t>
            </a:r>
            <a:r>
              <a:rPr lang="en-US" sz="609" i="1" cap="small">
                <a:latin typeface="Arial"/>
              </a:rPr>
              <a:t>256 kB.m</a:t>
            </a:r>
          </a:p>
          <a:p>
            <a:pPr algn="just">
              <a:lnSpc>
                <a:spcPts val="1139"/>
              </a:lnSpc>
            </a:pPr>
            <a:r>
              <a:rPr lang="en-US" sz="609" i="1">
                <a:latin typeface="Arial"/>
              </a:rPr>
              <a:t>-    MapoBan n/iotuadKa 5 - 340 </a:t>
            </a:r>
            <a:r>
              <a:rPr lang="en-US" sz="609" i="1" cap="small">
                <a:latin typeface="Arial"/>
              </a:rPr>
              <a:t>kB.m</a:t>
            </a:r>
          </a:p>
          <a:p>
            <a:pPr algn="just">
              <a:lnSpc>
                <a:spcPts val="1139"/>
              </a:lnSpc>
            </a:pPr>
            <a:r>
              <a:rPr lang="en-US" sz="609" i="1">
                <a:latin typeface="Arial"/>
              </a:rPr>
              <a:t>-    MapoBan n/iotuadKa 6 - 223 </a:t>
            </a:r>
            <a:r>
              <a:rPr lang="en-US" sz="609" i="1" cap="small">
                <a:latin typeface="Arial"/>
              </a:rPr>
              <a:t>kB.m</a:t>
            </a:r>
          </a:p>
          <a:p>
            <a:pPr marL="268811" marR="211790">
              <a:lnSpc>
                <a:spcPts val="1139"/>
              </a:lnSpc>
              <a:spcAft>
                <a:spcPts val="269"/>
              </a:spcAft>
            </a:pPr>
            <a:r>
              <a:rPr lang="en-US" sz="609" i="1">
                <a:latin typeface="Arial"/>
              </a:rPr>
              <a:t>Cnopm n/iotuadKa - 260 </a:t>
            </a:r>
            <a:r>
              <a:rPr lang="en-US" sz="609" i="1" cap="small">
                <a:latin typeface="Arial"/>
              </a:rPr>
              <a:t>kB.m 3oho</a:t>
            </a:r>
            <a:r>
              <a:rPr lang="en-US" sz="609" i="1">
                <a:latin typeface="Arial"/>
              </a:rPr>
              <a:t> oaopoda</a:t>
            </a:r>
            <a:r>
              <a:rPr lang="en-US" sz="577">
                <a:latin typeface="Arial"/>
              </a:rPr>
              <a:t> - </a:t>
            </a:r>
            <a:r>
              <a:rPr lang="en-US" sz="609" i="1" cap="small">
                <a:latin typeface="Arial"/>
              </a:rPr>
              <a:t>116 kB.m M</a:t>
            </a:r>
            <a:r>
              <a:rPr lang="en-US" sz="609" i="1">
                <a:latin typeface="Arial"/>
              </a:rPr>
              <a:t>emeo n/iotuadKa - 116 </a:t>
            </a:r>
            <a:r>
              <a:rPr lang="en-US" sz="609" i="1" cap="small">
                <a:latin typeface="Arial"/>
              </a:rPr>
              <a:t>kB.m M</a:t>
            </a:r>
            <a:r>
              <a:rPr lang="en-US" sz="609" i="1">
                <a:latin typeface="Arial"/>
              </a:rPr>
              <a:t>y3biKa/ibHafi n/iotuadKa</a:t>
            </a:r>
            <a:r>
              <a:rPr lang="en-US" sz="577">
                <a:latin typeface="Arial"/>
              </a:rPr>
              <a:t> - 47 </a:t>
            </a:r>
            <a:r>
              <a:rPr lang="en-US" sz="609" i="1" cap="small">
                <a:latin typeface="Arial"/>
              </a:rPr>
              <a:t>kB.m</a:t>
            </a:r>
          </a:p>
          <a:p>
            <a:pPr marL="97749" indent="-97749">
              <a:lnSpc>
                <a:spcPts val="800"/>
              </a:lnSpc>
              <a:spcAft>
                <a:spcPts val="269"/>
              </a:spcAft>
            </a:pPr>
            <a:r>
              <a:rPr lang="en-US" sz="641" b="1" i="1">
                <a:latin typeface="Arial"/>
              </a:rPr>
              <a:t>-    rioKpbimue Crumb standart (KpuMS cmuHdupm)</a:t>
            </a:r>
          </a:p>
          <a:p>
            <a:pPr algn="just"/>
            <a:r>
              <a:rPr lang="en-US" sz="706" b="1" i="1">
                <a:latin typeface="Arial"/>
              </a:rPr>
              <a:t>-    XuBoe oapaxdeHue U3 KycmopHUKU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092116" y="5102719"/>
            <a:ext cx="1755648" cy="1955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9604" marR="317685" indent="-89604">
              <a:lnSpc>
                <a:spcPts val="723"/>
              </a:lnSpc>
            </a:pPr>
            <a:r>
              <a:rPr lang="en-US" sz="706" b="1" i="1">
                <a:latin typeface="Arial"/>
              </a:rPr>
              <a:t>-    rioKpbimue SemoHHOu nnumKou mpomyapd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7065"/>
              </p:ext>
            </p:extLst>
          </p:nvPr>
        </p:nvGraphicFramePr>
        <p:xfrm>
          <a:off x="6515343" y="5387438"/>
          <a:ext cx="4725086" cy="1486562"/>
        </p:xfrm>
        <a:graphic>
          <a:graphicData uri="http://schemas.openxmlformats.org/drawingml/2006/table">
            <a:tbl>
              <a:tblPr/>
              <a:tblGrid>
                <a:gridCol w="261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0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5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814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09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09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93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4642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indent="0" algn="ctr"/>
                      <a:r>
                        <a:rPr lang="en-US" sz="600" i="1">
                          <a:latin typeface="Arial"/>
                        </a:rPr>
                        <a:t>2109-2020 APTH</a:t>
                      </a: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61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61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rowSpan="3" gridSpan="4">
                  <a:txBody>
                    <a:bodyPr/>
                    <a:lstStyle/>
                    <a:p>
                      <a:pPr marL="203200" marR="127000" indent="0" algn="just">
                        <a:lnSpc>
                          <a:spcPts val="984"/>
                        </a:lnSpc>
                      </a:pPr>
                      <a:r>
                        <a:rPr lang="en-US" sz="600" i="1" dirty="0" err="1">
                          <a:latin typeface="Arial"/>
                        </a:rPr>
                        <a:t>Kanuma</a:t>
                      </a:r>
                      <a:r>
                        <a:rPr lang="en-US" sz="600" i="1" dirty="0">
                          <a:latin typeface="Arial"/>
                        </a:rPr>
                        <a:t>/</a:t>
                      </a:r>
                      <a:r>
                        <a:rPr lang="en-US" sz="600" i="1" dirty="0" err="1">
                          <a:latin typeface="Arial"/>
                        </a:rPr>
                        <a:t>ibHbiu</a:t>
                      </a:r>
                      <a:r>
                        <a:rPr lang="en-US" sz="600" i="1" dirty="0">
                          <a:latin typeface="Arial"/>
                        </a:rPr>
                        <a:t> </a:t>
                      </a:r>
                      <a:r>
                        <a:rPr lang="en-US" sz="600" i="1" dirty="0" err="1">
                          <a:latin typeface="Arial"/>
                        </a:rPr>
                        <a:t>peMonm</a:t>
                      </a:r>
                      <a:r>
                        <a:rPr lang="en-US" sz="600" i="1" dirty="0">
                          <a:latin typeface="Arial"/>
                        </a:rPr>
                        <a:t> </a:t>
                      </a:r>
                      <a:r>
                        <a:rPr lang="en-US" sz="600" i="1" dirty="0" err="1">
                          <a:latin typeface="Arial"/>
                        </a:rPr>
                        <a:t>adanun</a:t>
                      </a:r>
                      <a:r>
                        <a:rPr lang="en-US" sz="600" i="1" dirty="0">
                          <a:latin typeface="Arial"/>
                        </a:rPr>
                        <a:t> MM0H "</a:t>
                      </a:r>
                      <a:r>
                        <a:rPr lang="en-US" sz="600" i="1" dirty="0" err="1">
                          <a:latin typeface="Arial"/>
                        </a:rPr>
                        <a:t>Lienmp</a:t>
                      </a:r>
                      <a:r>
                        <a:rPr lang="en-US" sz="600" i="1" dirty="0">
                          <a:latin typeface="Arial"/>
                        </a:rPr>
                        <a:t> </a:t>
                      </a:r>
                      <a:r>
                        <a:rPr lang="en-US" sz="600" i="1" dirty="0" err="1">
                          <a:latin typeface="Arial"/>
                        </a:rPr>
                        <a:t>paaBumun</a:t>
                      </a:r>
                      <a:r>
                        <a:rPr lang="en-US" sz="600" i="1" dirty="0">
                          <a:latin typeface="Arial"/>
                        </a:rPr>
                        <a:t> </a:t>
                      </a:r>
                      <a:r>
                        <a:rPr lang="en-US" sz="600" i="1" dirty="0" err="1">
                          <a:latin typeface="Arial"/>
                        </a:rPr>
                        <a:t>peSeHKa</a:t>
                      </a:r>
                      <a:r>
                        <a:rPr lang="en-US" sz="600" i="1" dirty="0">
                          <a:latin typeface="Arial"/>
                        </a:rPr>
                        <a:t> - </a:t>
                      </a:r>
                      <a:r>
                        <a:rPr lang="en-US" sz="600" i="1" dirty="0" err="1">
                          <a:latin typeface="Arial"/>
                        </a:rPr>
                        <a:t>MemcKuu</a:t>
                      </a:r>
                      <a:r>
                        <a:rPr lang="en-US" sz="600" i="1" dirty="0">
                          <a:latin typeface="Arial"/>
                        </a:rPr>
                        <a:t> cad" no </a:t>
                      </a:r>
                      <a:r>
                        <a:rPr lang="en-US" sz="600" i="1" dirty="0" err="1">
                          <a:latin typeface="Arial"/>
                        </a:rPr>
                        <a:t>adpecy</a:t>
                      </a:r>
                      <a:r>
                        <a:rPr lang="en-US" sz="600" i="1" dirty="0">
                          <a:latin typeface="Arial"/>
                        </a:rPr>
                        <a:t>: </a:t>
                      </a:r>
                      <a:r>
                        <a:rPr lang="en-US" sz="600" i="1" dirty="0" err="1">
                          <a:latin typeface="Arial"/>
                        </a:rPr>
                        <a:t>flenunzpadcKap</a:t>
                      </a:r>
                      <a:r>
                        <a:rPr lang="en-US" sz="600" i="1" dirty="0">
                          <a:latin typeface="Arial"/>
                        </a:rPr>
                        <a:t> </a:t>
                      </a:r>
                      <a:r>
                        <a:rPr lang="en-US" sz="600" i="1" dirty="0" err="1">
                          <a:latin typeface="Arial"/>
                        </a:rPr>
                        <a:t>odnacmb</a:t>
                      </a:r>
                      <a:r>
                        <a:rPr lang="en-US" sz="600" i="1" dirty="0">
                          <a:latin typeface="Arial"/>
                        </a:rPr>
                        <a:t>, tlpuo3epcKuu </a:t>
                      </a:r>
                      <a:r>
                        <a:rPr lang="en-US" sz="600" i="1" dirty="0" err="1">
                          <a:latin typeface="Arial"/>
                        </a:rPr>
                        <a:t>pauoH</a:t>
                      </a:r>
                      <a:r>
                        <a:rPr lang="en-US" sz="600" i="1" dirty="0">
                          <a:latin typeface="Arial"/>
                        </a:rPr>
                        <a:t>, </a:t>
                      </a:r>
                      <a:r>
                        <a:rPr lang="en-US" sz="600" i="1" dirty="0" err="1">
                          <a:latin typeface="Arial"/>
                        </a:rPr>
                        <a:t>noc</a:t>
                      </a:r>
                      <a:r>
                        <a:rPr lang="en-US" sz="600" i="1" dirty="0">
                          <a:latin typeface="Arial"/>
                        </a:rPr>
                        <a:t>. </a:t>
                      </a:r>
                      <a:r>
                        <a:rPr lang="en-US" sz="600" i="1" cap="small" dirty="0" err="1">
                          <a:latin typeface="Arial"/>
                        </a:rPr>
                        <a:t>CochoBo</a:t>
                      </a:r>
                      <a:r>
                        <a:rPr lang="en-US" sz="600" i="1" cap="small" dirty="0">
                          <a:latin typeface="Arial"/>
                        </a:rPr>
                        <a:t>,</a:t>
                      </a:r>
                    </a:p>
                    <a:p>
                      <a:pPr indent="0" algn="ctr">
                        <a:lnSpc>
                          <a:spcPts val="984"/>
                        </a:lnSpc>
                      </a:pPr>
                      <a:r>
                        <a:rPr lang="en-US" sz="600" i="1" dirty="0" err="1">
                          <a:latin typeface="Arial"/>
                        </a:rPr>
                        <a:t>yn</a:t>
                      </a:r>
                      <a:r>
                        <a:rPr lang="en-US" sz="600" i="1" dirty="0">
                          <a:latin typeface="Arial"/>
                        </a:rPr>
                        <a:t>. </a:t>
                      </a:r>
                      <a:r>
                        <a:rPr lang="en-US" sz="600" i="1" dirty="0" err="1">
                          <a:latin typeface="Arial"/>
                        </a:rPr>
                        <a:t>riepBoMaucKan</a:t>
                      </a:r>
                      <a:r>
                        <a:rPr lang="en-US" sz="600" i="1" dirty="0">
                          <a:latin typeface="Arial"/>
                        </a:rPr>
                        <a:t>, d. 11a</a:t>
                      </a: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61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H3M.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 cap="small">
                          <a:latin typeface="Arial"/>
                        </a:rPr>
                        <a:t>Ko/i.l/h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flucm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 cap="small">
                          <a:latin typeface="Arial"/>
                        </a:rPr>
                        <a:t>N</a:t>
                      </a:r>
                      <a:r>
                        <a:rPr lang="en-US" sz="600" i="1" cap="small" baseline="30000">
                          <a:latin typeface="Arial"/>
                        </a:rPr>
                        <a:t>b</a:t>
                      </a:r>
                      <a:r>
                        <a:rPr lang="en-US" sz="600" i="1" cap="small">
                          <a:latin typeface="Arial"/>
                        </a:rPr>
                        <a:t>Bok.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flodnucb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Mama</a:t>
                      </a: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261"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Pa3pa5oma/i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/leoHoda B.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01.21</a:t>
                      </a: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endParaRPr sz="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Cmadup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9700" indent="0"/>
                      <a:r>
                        <a:rPr lang="en-US" sz="600" i="1">
                          <a:latin typeface="Arial"/>
                        </a:rPr>
                        <a:t>flucm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65100" indent="0"/>
                      <a:r>
                        <a:rPr lang="en-US" sz="600" i="1">
                          <a:latin typeface="Arial"/>
                        </a:rPr>
                        <a:t>flucmoB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522"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flpodepu/i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PbDKKOd P.C.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01.21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en-US" sz="600" i="1"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en-US" sz="600" i="1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2102"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 spc="-50">
                          <a:latin typeface="Arial"/>
                        </a:rPr>
                        <a:t>run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3paMeBcKafi </a:t>
                      </a:r>
                      <a:r>
                        <a:rPr lang="en-US" sz="400" i="1">
                          <a:latin typeface="Arial"/>
                        </a:rPr>
                        <a:t>/l.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>
                          <a:latin typeface="Arial"/>
                        </a:rPr>
                        <a:t>t.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01.21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522"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H. </a:t>
                      </a:r>
                      <a:r>
                        <a:rPr lang="en-US" sz="400" i="1">
                          <a:latin typeface="Arial"/>
                        </a:rPr>
                        <a:t>KOHmpO/lb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Pu&gt;KKoda H.B.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600" i="1">
                          <a:latin typeface="Arial"/>
                        </a:rPr>
                        <a:t>01.21</a:t>
                      </a: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indent="0" algn="ctr"/>
                      <a:r>
                        <a:rPr lang="en-US" sz="600" i="1">
                          <a:latin typeface="Arial"/>
                        </a:rPr>
                        <a:t>fl/ian 5/iaaoycmpoucmBa meppumopuu</a:t>
                      </a:r>
                    </a:p>
                  </a:txBody>
                  <a:tcPr marL="0" marR="0" marT="0" marB="0" anchor="ctr"/>
                </a:tc>
                <a:tc rowSpan="3" gridSpan="3">
                  <a:txBody>
                    <a:bodyPr/>
                    <a:lstStyle/>
                    <a:p>
                      <a:pPr marL="152400" indent="0" algn="ctr"/>
                      <a:r>
                        <a:rPr lang="en-US" sz="600" i="1">
                          <a:latin typeface="Arial"/>
                        </a:rPr>
                        <a:t>000 “HCK"</a:t>
                      </a: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5261">
                <a:tc gridSpan="2"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5261">
                <a:tc gridSpan="2"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8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002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502" y="470478"/>
            <a:ext cx="3773201" cy="2094974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4347" y="734664"/>
            <a:ext cx="5982777" cy="3087293"/>
          </a:xfrm>
          <a:prstGeom prst="rect">
            <a:avLst/>
          </a:prstGeom>
        </p:spPr>
      </p:pic>
      <p:pic>
        <p:nvPicPr>
          <p:cNvPr id="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660" y="3613666"/>
            <a:ext cx="5052364" cy="29060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40024" y="3244334"/>
            <a:ext cx="5800044" cy="263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76400"/>
              </a:lnSpc>
              <a:spcBef>
                <a:spcPts val="1255"/>
              </a:spcBef>
            </a:pPr>
            <a:endParaRPr lang="ru-RU" spc="-20" dirty="0" smtClean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76400"/>
              </a:lnSpc>
              <a:spcBef>
                <a:spcPts val="1255"/>
              </a:spcBef>
            </a:pPr>
            <a:endParaRPr lang="ru-RU" spc="-2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76400"/>
              </a:lnSpc>
              <a:spcBef>
                <a:spcPts val="1255"/>
              </a:spcBef>
            </a:pPr>
            <a:endParaRPr lang="ru-RU" spc="-20" dirty="0" smtClean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76400"/>
              </a:lnSpc>
              <a:spcBef>
                <a:spcPts val="1255"/>
              </a:spcBef>
            </a:pPr>
            <a:r>
              <a:rPr lang="ru-RU" spc="-20" dirty="0" smtClean="0">
                <a:latin typeface="Microsoft Sans Serif"/>
                <a:cs typeface="Microsoft Sans Serif"/>
              </a:rPr>
              <a:t>Капитальный </a:t>
            </a:r>
            <a:r>
              <a:rPr lang="ru-RU" spc="-30" dirty="0">
                <a:latin typeface="Microsoft Sans Serif"/>
                <a:cs typeface="Microsoft Sans Serif"/>
              </a:rPr>
              <a:t>ремонт </a:t>
            </a:r>
            <a:endParaRPr lang="ru-RU" spc="-45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76400"/>
              </a:lnSpc>
              <a:spcBef>
                <a:spcPts val="1255"/>
              </a:spcBef>
            </a:pPr>
            <a:r>
              <a:rPr lang="ru-RU" spc="-45" dirty="0" smtClean="0">
                <a:latin typeface="Microsoft Sans Serif"/>
                <a:cs typeface="Microsoft Sans Serif"/>
              </a:rPr>
              <a:t> </a:t>
            </a:r>
            <a:r>
              <a:rPr lang="ru-RU" spc="-150" dirty="0">
                <a:latin typeface="Microsoft Sans Serif"/>
                <a:cs typeface="Microsoft Sans Serif"/>
              </a:rPr>
              <a:t>МДОУ</a:t>
            </a:r>
            <a:r>
              <a:rPr lang="ru-RU" spc="-145" dirty="0">
                <a:latin typeface="Microsoft Sans Serif"/>
                <a:cs typeface="Microsoft Sans Serif"/>
              </a:rPr>
              <a:t> </a:t>
            </a:r>
            <a:r>
              <a:rPr lang="ru-RU" spc="-10" dirty="0">
                <a:latin typeface="Microsoft Sans Serif"/>
                <a:cs typeface="Microsoft Sans Serif"/>
              </a:rPr>
              <a:t>"Центр </a:t>
            </a:r>
            <a:r>
              <a:rPr lang="ru-RU" spc="-15" dirty="0">
                <a:latin typeface="Microsoft Sans Serif"/>
                <a:cs typeface="Microsoft Sans Serif"/>
              </a:rPr>
              <a:t>развития </a:t>
            </a:r>
            <a:r>
              <a:rPr lang="ru-RU" spc="-45" dirty="0">
                <a:latin typeface="Microsoft Sans Serif"/>
                <a:cs typeface="Microsoft Sans Serif"/>
              </a:rPr>
              <a:t>ребенка </a:t>
            </a:r>
            <a:r>
              <a:rPr lang="ru-RU" spc="165" dirty="0">
                <a:latin typeface="Microsoft Sans Serif"/>
                <a:cs typeface="Microsoft Sans Serif"/>
              </a:rPr>
              <a:t>- </a:t>
            </a:r>
            <a:r>
              <a:rPr lang="ru-RU" spc="-35" dirty="0" smtClean="0">
                <a:latin typeface="Microsoft Sans Serif"/>
                <a:cs typeface="Microsoft Sans Serif"/>
              </a:rPr>
              <a:t>детский </a:t>
            </a:r>
            <a:r>
              <a:rPr lang="ru-RU" spc="-20" dirty="0">
                <a:latin typeface="Microsoft Sans Serif"/>
                <a:cs typeface="Microsoft Sans Serif"/>
              </a:rPr>
              <a:t>сад" </a:t>
            </a:r>
            <a:r>
              <a:rPr lang="ru-RU" spc="-254" dirty="0">
                <a:latin typeface="Microsoft Sans Serif"/>
                <a:cs typeface="Microsoft Sans Serif"/>
              </a:rPr>
              <a:t> </a:t>
            </a:r>
            <a:endParaRPr lang="ru-RU" spc="-254" dirty="0" smtClean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76400"/>
              </a:lnSpc>
              <a:spcBef>
                <a:spcPts val="1255"/>
              </a:spcBef>
            </a:pPr>
            <a:r>
              <a:rPr lang="ru-RU" spc="-60" dirty="0" smtClean="0">
                <a:latin typeface="Microsoft Sans Serif"/>
                <a:cs typeface="Microsoft Sans Serif"/>
              </a:rPr>
              <a:t>по</a:t>
            </a:r>
            <a:r>
              <a:rPr lang="ru-RU" spc="-20" dirty="0" smtClean="0">
                <a:latin typeface="Microsoft Sans Serif"/>
                <a:cs typeface="Microsoft Sans Serif"/>
              </a:rPr>
              <a:t> </a:t>
            </a:r>
            <a:r>
              <a:rPr lang="ru-RU" spc="-50" dirty="0">
                <a:latin typeface="Microsoft Sans Serif"/>
                <a:cs typeface="Microsoft Sans Serif"/>
              </a:rPr>
              <a:t>адресу:</a:t>
            </a:r>
            <a:r>
              <a:rPr lang="ru-RU" spc="-25" dirty="0">
                <a:latin typeface="Microsoft Sans Serif"/>
                <a:cs typeface="Microsoft Sans Serif"/>
              </a:rPr>
              <a:t> </a:t>
            </a:r>
            <a:r>
              <a:rPr lang="ru-RU" spc="-40" dirty="0">
                <a:latin typeface="Microsoft Sans Serif"/>
                <a:cs typeface="Microsoft Sans Serif"/>
              </a:rPr>
              <a:t>Ленинградская</a:t>
            </a:r>
            <a:r>
              <a:rPr lang="ru-RU" spc="-20" dirty="0">
                <a:latin typeface="Microsoft Sans Serif"/>
                <a:cs typeface="Microsoft Sans Serif"/>
              </a:rPr>
              <a:t> область</a:t>
            </a:r>
            <a:r>
              <a:rPr lang="ru-RU" spc="-15" dirty="0">
                <a:latin typeface="Microsoft Sans Serif"/>
                <a:cs typeface="Microsoft Sans Serif"/>
              </a:rPr>
              <a:t> </a:t>
            </a:r>
            <a:r>
              <a:rPr lang="ru-RU" spc="-65" dirty="0">
                <a:latin typeface="Microsoft Sans Serif"/>
                <a:cs typeface="Microsoft Sans Serif"/>
              </a:rPr>
              <a:t>Приозерский</a:t>
            </a:r>
            <a:r>
              <a:rPr lang="ru-RU" spc="-25" dirty="0">
                <a:latin typeface="Microsoft Sans Serif"/>
                <a:cs typeface="Microsoft Sans Serif"/>
              </a:rPr>
              <a:t> </a:t>
            </a:r>
            <a:r>
              <a:rPr lang="ru-RU" spc="-45" dirty="0">
                <a:latin typeface="Microsoft Sans Serif"/>
                <a:cs typeface="Microsoft Sans Serif"/>
              </a:rPr>
              <a:t>район,</a:t>
            </a:r>
            <a:r>
              <a:rPr lang="ru-RU" spc="-20" dirty="0">
                <a:latin typeface="Microsoft Sans Serif"/>
                <a:cs typeface="Microsoft Sans Serif"/>
              </a:rPr>
              <a:t> </a:t>
            </a:r>
            <a:r>
              <a:rPr lang="ru-RU" spc="-65" dirty="0">
                <a:latin typeface="Microsoft Sans Serif"/>
                <a:cs typeface="Microsoft Sans Serif"/>
              </a:rPr>
              <a:t>пос.</a:t>
            </a:r>
            <a:r>
              <a:rPr lang="ru-RU" spc="-25" dirty="0">
                <a:latin typeface="Microsoft Sans Serif"/>
                <a:cs typeface="Microsoft Sans Serif"/>
              </a:rPr>
              <a:t> </a:t>
            </a:r>
            <a:r>
              <a:rPr lang="ru-RU" spc="-80" dirty="0">
                <a:latin typeface="Microsoft Sans Serif"/>
                <a:cs typeface="Microsoft Sans Serif"/>
              </a:rPr>
              <a:t>Сосново,</a:t>
            </a:r>
            <a:r>
              <a:rPr lang="ru-RU" spc="-15" dirty="0">
                <a:latin typeface="Microsoft Sans Serif"/>
                <a:cs typeface="Microsoft Sans Serif"/>
              </a:rPr>
              <a:t> </a:t>
            </a:r>
            <a:endParaRPr lang="ru-RU" dirty="0" smtClean="0">
              <a:latin typeface="Microsoft Sans Serif"/>
              <a:cs typeface="Microsoft Sans Serif"/>
            </a:endParaRPr>
          </a:p>
          <a:p>
            <a:pPr algn="ctr">
              <a:lnSpc>
                <a:spcPts val="915"/>
              </a:lnSpc>
            </a:pPr>
            <a:endParaRPr lang="ru-RU" spc="-55" dirty="0" smtClean="0">
              <a:latin typeface="Microsoft Sans Serif"/>
              <a:cs typeface="Microsoft Sans Serif"/>
            </a:endParaRPr>
          </a:p>
          <a:p>
            <a:pPr algn="ctr">
              <a:lnSpc>
                <a:spcPts val="915"/>
              </a:lnSpc>
            </a:pPr>
            <a:r>
              <a:rPr lang="ru-RU" spc="-55" dirty="0" err="1" smtClean="0">
                <a:latin typeface="Microsoft Sans Serif"/>
                <a:cs typeface="Microsoft Sans Serif"/>
              </a:rPr>
              <a:t>ул.Первомайская</a:t>
            </a:r>
            <a:r>
              <a:rPr lang="ru-RU" spc="-30" dirty="0" smtClean="0">
                <a:latin typeface="Microsoft Sans Serif"/>
                <a:cs typeface="Microsoft Sans Serif"/>
              </a:rPr>
              <a:t>,</a:t>
            </a:r>
            <a:r>
              <a:rPr lang="ru-RU" spc="-15" dirty="0" smtClean="0">
                <a:latin typeface="Microsoft Sans Serif"/>
                <a:cs typeface="Microsoft Sans Serif"/>
              </a:rPr>
              <a:t> </a:t>
            </a:r>
            <a:r>
              <a:rPr lang="ru-RU" spc="-90" dirty="0" smtClean="0">
                <a:latin typeface="Microsoft Sans Serif"/>
                <a:cs typeface="Microsoft Sans Serif"/>
              </a:rPr>
              <a:t>д</a:t>
            </a:r>
            <a:r>
              <a:rPr lang="ru-RU" spc="-65" dirty="0" smtClean="0">
                <a:latin typeface="Microsoft Sans Serif"/>
                <a:cs typeface="Microsoft Sans Serif"/>
              </a:rPr>
              <a:t>.</a:t>
            </a:r>
            <a:r>
              <a:rPr lang="ru-RU" spc="-25" dirty="0" smtClean="0">
                <a:latin typeface="Microsoft Sans Serif"/>
                <a:cs typeface="Microsoft Sans Serif"/>
              </a:rPr>
              <a:t> </a:t>
            </a:r>
            <a:r>
              <a:rPr lang="ru-RU" spc="-200" dirty="0" smtClean="0">
                <a:latin typeface="Microsoft Sans Serif"/>
                <a:cs typeface="Microsoft Sans Serif"/>
              </a:rPr>
              <a:t>11</a:t>
            </a:r>
            <a:r>
              <a:rPr lang="ru-RU" spc="-25" dirty="0" smtClean="0">
                <a:latin typeface="Microsoft Sans Serif"/>
                <a:cs typeface="Microsoft Sans Serif"/>
              </a:rPr>
              <a:t>А</a:t>
            </a:r>
            <a:r>
              <a:rPr lang="ru-RU" spc="-65" dirty="0" smtClean="0">
                <a:latin typeface="Microsoft Sans Serif"/>
                <a:cs typeface="Microsoft Sans Serif"/>
              </a:rPr>
              <a:t>.</a:t>
            </a:r>
            <a:endParaRPr lang="ru-RU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126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716" y="5046594"/>
            <a:ext cx="1433908" cy="785168"/>
            <a:chOff x="1408010" y="7868949"/>
            <a:chExt cx="2235835" cy="1224280"/>
          </a:xfrm>
        </p:grpSpPr>
        <p:sp>
          <p:nvSpPr>
            <p:cNvPr id="3" name="object 3"/>
            <p:cNvSpPr/>
            <p:nvPr/>
          </p:nvSpPr>
          <p:spPr>
            <a:xfrm>
              <a:off x="1408010" y="7868949"/>
              <a:ext cx="2235835" cy="1224280"/>
            </a:xfrm>
            <a:custGeom>
              <a:avLst/>
              <a:gdLst/>
              <a:ahLst/>
              <a:cxnLst/>
              <a:rect l="l" t="t" r="r" b="b"/>
              <a:pathLst>
                <a:path w="2235835" h="1224279">
                  <a:moveTo>
                    <a:pt x="2235588" y="0"/>
                  </a:moveTo>
                  <a:lnTo>
                    <a:pt x="0" y="0"/>
                  </a:lnTo>
                  <a:lnTo>
                    <a:pt x="0" y="1224036"/>
                  </a:lnTo>
                  <a:lnTo>
                    <a:pt x="2235588" y="1224036"/>
                  </a:lnTo>
                  <a:lnTo>
                    <a:pt x="223558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943654" y="8019503"/>
              <a:ext cx="619125" cy="965835"/>
            </a:xfrm>
            <a:custGeom>
              <a:avLst/>
              <a:gdLst/>
              <a:ahLst/>
              <a:cxnLst/>
              <a:rect l="l" t="t" r="r" b="b"/>
              <a:pathLst>
                <a:path w="619125" h="965834">
                  <a:moveTo>
                    <a:pt x="209458" y="0"/>
                  </a:moveTo>
                  <a:lnTo>
                    <a:pt x="0" y="0"/>
                  </a:lnTo>
                  <a:lnTo>
                    <a:pt x="409280" y="965488"/>
                  </a:lnTo>
                  <a:lnTo>
                    <a:pt x="618831" y="965488"/>
                  </a:lnTo>
                  <a:lnTo>
                    <a:pt x="209458" y="0"/>
                  </a:lnTo>
                  <a:close/>
                </a:path>
              </a:pathLst>
            </a:custGeom>
            <a:solidFill>
              <a:srgbClr val="FCCD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940802" y="8019503"/>
              <a:ext cx="766445" cy="965835"/>
            </a:xfrm>
            <a:custGeom>
              <a:avLst/>
              <a:gdLst/>
              <a:ahLst/>
              <a:cxnLst/>
              <a:rect l="l" t="t" r="r" b="b"/>
              <a:pathLst>
                <a:path w="766444" h="965834">
                  <a:moveTo>
                    <a:pt x="766094" y="0"/>
                  </a:moveTo>
                  <a:lnTo>
                    <a:pt x="556632" y="0"/>
                  </a:lnTo>
                  <a:lnTo>
                    <a:pt x="0" y="965488"/>
                  </a:lnTo>
                  <a:lnTo>
                    <a:pt x="202580" y="965488"/>
                  </a:lnTo>
                  <a:lnTo>
                    <a:pt x="766094" y="0"/>
                  </a:lnTo>
                  <a:close/>
                </a:path>
              </a:pathLst>
            </a:custGeom>
            <a:solidFill>
              <a:srgbClr val="6FA2A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2143382" y="8019503"/>
              <a:ext cx="773430" cy="965835"/>
            </a:xfrm>
            <a:custGeom>
              <a:avLst/>
              <a:gdLst/>
              <a:ahLst/>
              <a:cxnLst/>
              <a:rect l="l" t="t" r="r" b="b"/>
              <a:pathLst>
                <a:path w="773430" h="965834">
                  <a:moveTo>
                    <a:pt x="772976" y="0"/>
                  </a:moveTo>
                  <a:lnTo>
                    <a:pt x="563514" y="0"/>
                  </a:lnTo>
                  <a:lnTo>
                    <a:pt x="0" y="965488"/>
                  </a:lnTo>
                  <a:lnTo>
                    <a:pt x="209552" y="965488"/>
                  </a:lnTo>
                  <a:lnTo>
                    <a:pt x="772976" y="0"/>
                  </a:lnTo>
                  <a:close/>
                </a:path>
              </a:pathLst>
            </a:custGeom>
            <a:solidFill>
              <a:srgbClr val="97BA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7" name="object 7"/>
          <p:cNvSpPr/>
          <p:nvPr/>
        </p:nvSpPr>
        <p:spPr>
          <a:xfrm>
            <a:off x="2955062" y="1050473"/>
            <a:ext cx="441860" cy="1385446"/>
          </a:xfrm>
          <a:custGeom>
            <a:avLst/>
            <a:gdLst/>
            <a:ahLst/>
            <a:cxnLst/>
            <a:rect l="l" t="t" r="r" b="b"/>
            <a:pathLst>
              <a:path w="688975" h="2160270">
                <a:moveTo>
                  <a:pt x="0" y="2159999"/>
                </a:moveTo>
                <a:lnTo>
                  <a:pt x="688935" y="2159999"/>
                </a:lnTo>
                <a:lnTo>
                  <a:pt x="688935" y="0"/>
                </a:lnTo>
                <a:lnTo>
                  <a:pt x="0" y="0"/>
                </a:lnTo>
                <a:lnTo>
                  <a:pt x="0" y="2159999"/>
                </a:lnTo>
                <a:close/>
              </a:path>
            </a:pathLst>
          </a:custGeom>
          <a:solidFill>
            <a:srgbClr val="F0EAE7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8" name="object 8"/>
          <p:cNvGrpSpPr/>
          <p:nvPr/>
        </p:nvGrpSpPr>
        <p:grpSpPr>
          <a:xfrm>
            <a:off x="2147837" y="1049593"/>
            <a:ext cx="2555460" cy="1433501"/>
            <a:chOff x="1406639" y="1636588"/>
            <a:chExt cx="3984625" cy="2235200"/>
          </a:xfrm>
        </p:grpSpPr>
        <p:sp>
          <p:nvSpPr>
            <p:cNvPr id="9" name="object 9"/>
            <p:cNvSpPr/>
            <p:nvPr/>
          </p:nvSpPr>
          <p:spPr>
            <a:xfrm>
              <a:off x="4192451" y="1637960"/>
              <a:ext cx="1197610" cy="2232025"/>
            </a:xfrm>
            <a:custGeom>
              <a:avLst/>
              <a:gdLst/>
              <a:ahLst/>
              <a:cxnLst/>
              <a:rect l="l" t="t" r="r" b="b"/>
              <a:pathLst>
                <a:path w="1197610" h="2232025">
                  <a:moveTo>
                    <a:pt x="0" y="2231999"/>
                  </a:moveTo>
                  <a:lnTo>
                    <a:pt x="1197151" y="2231999"/>
                  </a:lnTo>
                  <a:lnTo>
                    <a:pt x="1197151" y="0"/>
                  </a:lnTo>
                  <a:lnTo>
                    <a:pt x="0" y="0"/>
                  </a:lnTo>
                  <a:lnTo>
                    <a:pt x="0" y="2231999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8010" y="16379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0" y="0"/>
                  </a:moveTo>
                  <a:lnTo>
                    <a:pt x="3981592" y="0"/>
                  </a:lnTo>
                  <a:lnTo>
                    <a:pt x="3981592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8010" y="16379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97BA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7112" y="16379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0" y="2159999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CBC3D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6212" y="16379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FCCD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4249" y="16379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6FA2A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3773350" y="16379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97BA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26698" y="3028802"/>
            <a:ext cx="1239652" cy="1433501"/>
            <a:chOff x="6207382" y="4722688"/>
            <a:chExt cx="1932939" cy="2235200"/>
          </a:xfrm>
        </p:grpSpPr>
        <p:sp>
          <p:nvSpPr>
            <p:cNvPr id="17" name="object 17"/>
            <p:cNvSpPr/>
            <p:nvPr/>
          </p:nvSpPr>
          <p:spPr>
            <a:xfrm>
              <a:off x="6208754" y="47240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1929596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1929596" y="2231999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6208754" y="47240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0" y="0"/>
                  </a:moveTo>
                  <a:lnTo>
                    <a:pt x="1929596" y="0"/>
                  </a:lnTo>
                  <a:lnTo>
                    <a:pt x="1929596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9" name="object 19"/>
          <p:cNvSpPr/>
          <p:nvPr/>
        </p:nvSpPr>
        <p:spPr>
          <a:xfrm>
            <a:off x="2955062" y="3029682"/>
            <a:ext cx="441860" cy="1385446"/>
          </a:xfrm>
          <a:custGeom>
            <a:avLst/>
            <a:gdLst/>
            <a:ahLst/>
            <a:cxnLst/>
            <a:rect l="l" t="t" r="r" b="b"/>
            <a:pathLst>
              <a:path w="688975" h="2160270">
                <a:moveTo>
                  <a:pt x="0" y="2159999"/>
                </a:moveTo>
                <a:lnTo>
                  <a:pt x="688935" y="2159999"/>
                </a:lnTo>
                <a:lnTo>
                  <a:pt x="688935" y="0"/>
                </a:lnTo>
                <a:lnTo>
                  <a:pt x="0" y="0"/>
                </a:lnTo>
                <a:lnTo>
                  <a:pt x="0" y="2159999"/>
                </a:lnTo>
                <a:close/>
              </a:path>
            </a:pathLst>
          </a:custGeom>
          <a:solidFill>
            <a:srgbClr val="F0EAE7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20" name="object 20"/>
          <p:cNvGrpSpPr/>
          <p:nvPr/>
        </p:nvGrpSpPr>
        <p:grpSpPr>
          <a:xfrm>
            <a:off x="2147837" y="3028802"/>
            <a:ext cx="2555460" cy="1433501"/>
            <a:chOff x="1406639" y="4722688"/>
            <a:chExt cx="3984625" cy="2235200"/>
          </a:xfrm>
        </p:grpSpPr>
        <p:sp>
          <p:nvSpPr>
            <p:cNvPr id="21" name="object 21"/>
            <p:cNvSpPr/>
            <p:nvPr/>
          </p:nvSpPr>
          <p:spPr>
            <a:xfrm>
              <a:off x="4611552" y="4724060"/>
              <a:ext cx="778510" cy="2232025"/>
            </a:xfrm>
            <a:custGeom>
              <a:avLst/>
              <a:gdLst/>
              <a:ahLst/>
              <a:cxnLst/>
              <a:rect l="l" t="t" r="r" b="b"/>
              <a:pathLst>
                <a:path w="778510" h="2232025">
                  <a:moveTo>
                    <a:pt x="0" y="2231999"/>
                  </a:moveTo>
                  <a:lnTo>
                    <a:pt x="778050" y="2231999"/>
                  </a:lnTo>
                  <a:lnTo>
                    <a:pt x="778050" y="0"/>
                  </a:lnTo>
                  <a:lnTo>
                    <a:pt x="0" y="0"/>
                  </a:lnTo>
                  <a:lnTo>
                    <a:pt x="0" y="2231999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8010" y="47240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0" y="0"/>
                  </a:moveTo>
                  <a:lnTo>
                    <a:pt x="3981592" y="0"/>
                  </a:lnTo>
                  <a:lnTo>
                    <a:pt x="3981592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226698" y="1049593"/>
            <a:ext cx="1239652" cy="1433501"/>
            <a:chOff x="6207382" y="1636588"/>
            <a:chExt cx="1932939" cy="2235200"/>
          </a:xfrm>
        </p:grpSpPr>
        <p:sp>
          <p:nvSpPr>
            <p:cNvPr id="24" name="object 24"/>
            <p:cNvSpPr/>
            <p:nvPr/>
          </p:nvSpPr>
          <p:spPr>
            <a:xfrm>
              <a:off x="6208754" y="16379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1929596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1929596" y="2231999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8754" y="16379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0" y="0"/>
                  </a:moveTo>
                  <a:lnTo>
                    <a:pt x="1929596" y="0"/>
                  </a:lnTo>
                  <a:lnTo>
                    <a:pt x="1929596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17605" y="3467473"/>
            <a:ext cx="486657" cy="994899"/>
            <a:chOff x="6660982" y="5406689"/>
            <a:chExt cx="758825" cy="1551305"/>
          </a:xfrm>
        </p:grpSpPr>
        <p:sp>
          <p:nvSpPr>
            <p:cNvPr id="27" name="object 27"/>
            <p:cNvSpPr/>
            <p:nvPr/>
          </p:nvSpPr>
          <p:spPr>
            <a:xfrm>
              <a:off x="6734354" y="54800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40" h="1476375">
                  <a:moveTo>
                    <a:pt x="611996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11996" y="1475995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4354" y="54800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40" h="1476375">
                  <a:moveTo>
                    <a:pt x="611996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11996" y="0"/>
                  </a:lnTo>
                  <a:lnTo>
                    <a:pt x="611996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56494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56494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34354" y="54080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40" h="72389">
                  <a:moveTo>
                    <a:pt x="611996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11996" y="72000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4354" y="54080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40" h="72389">
                  <a:moveTo>
                    <a:pt x="611996" y="0"/>
                  </a:moveTo>
                  <a:lnTo>
                    <a:pt x="611996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119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7346350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7346350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2354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2354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546" y="5694263"/>
              <a:ext cx="147600" cy="83159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544356" y="1488264"/>
            <a:ext cx="48055" cy="994899"/>
            <a:chOff x="5143435" y="2320589"/>
            <a:chExt cx="74930" cy="1551305"/>
          </a:xfrm>
        </p:grpSpPr>
        <p:sp>
          <p:nvSpPr>
            <p:cNvPr id="39" name="object 39"/>
            <p:cNvSpPr/>
            <p:nvPr/>
          </p:nvSpPr>
          <p:spPr>
            <a:xfrm>
              <a:off x="5144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" name="object 40"/>
            <p:cNvSpPr/>
            <p:nvPr/>
          </p:nvSpPr>
          <p:spPr>
            <a:xfrm>
              <a:off x="5144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105686" y="1488264"/>
            <a:ext cx="440639" cy="994899"/>
            <a:chOff x="4459434" y="2320589"/>
            <a:chExt cx="687070" cy="1551305"/>
          </a:xfrm>
        </p:grpSpPr>
        <p:sp>
          <p:nvSpPr>
            <p:cNvPr id="42" name="object 42"/>
            <p:cNvSpPr/>
            <p:nvPr/>
          </p:nvSpPr>
          <p:spPr>
            <a:xfrm>
              <a:off x="4460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4460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2806" y="23939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39" h="1476375">
                  <a:moveTo>
                    <a:pt x="612000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12000" y="1475995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5" name="object 45"/>
            <p:cNvSpPr/>
            <p:nvPr/>
          </p:nvSpPr>
          <p:spPr>
            <a:xfrm>
              <a:off x="4532806" y="23939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39" h="1476375">
                  <a:moveTo>
                    <a:pt x="612000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6" name="object 46"/>
            <p:cNvSpPr/>
            <p:nvPr/>
          </p:nvSpPr>
          <p:spPr>
            <a:xfrm>
              <a:off x="4532806" y="23219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39" h="72389">
                  <a:moveTo>
                    <a:pt x="611996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11996" y="72000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4532806" y="23219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39" h="72389">
                  <a:moveTo>
                    <a:pt x="611996" y="0"/>
                  </a:moveTo>
                  <a:lnTo>
                    <a:pt x="611996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119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4558164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9" name="object 49"/>
            <p:cNvSpPr/>
            <p:nvPr/>
          </p:nvSpPr>
          <p:spPr>
            <a:xfrm>
              <a:off x="4558164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006" y="2608163"/>
              <a:ext cx="147600" cy="831593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5291344" y="1488264"/>
            <a:ext cx="463852" cy="994899"/>
            <a:chOff x="6308182" y="2320589"/>
            <a:chExt cx="723265" cy="1551305"/>
          </a:xfrm>
        </p:grpSpPr>
        <p:sp>
          <p:nvSpPr>
            <p:cNvPr id="52" name="object 52"/>
            <p:cNvSpPr/>
            <p:nvPr/>
          </p:nvSpPr>
          <p:spPr>
            <a:xfrm>
              <a:off x="6381554" y="2393961"/>
              <a:ext cx="576580" cy="1476375"/>
            </a:xfrm>
            <a:custGeom>
              <a:avLst/>
              <a:gdLst/>
              <a:ahLst/>
              <a:cxnLst/>
              <a:rect l="l" t="t" r="r" b="b"/>
              <a:pathLst>
                <a:path w="576579" h="1476375">
                  <a:moveTo>
                    <a:pt x="575999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575999" y="1475995"/>
                  </a:lnTo>
                  <a:lnTo>
                    <a:pt x="57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6381554" y="2393961"/>
              <a:ext cx="576580" cy="1476375"/>
            </a:xfrm>
            <a:custGeom>
              <a:avLst/>
              <a:gdLst/>
              <a:ahLst/>
              <a:cxnLst/>
              <a:rect l="l" t="t" r="r" b="b"/>
              <a:pathLst>
                <a:path w="576579" h="1476375">
                  <a:moveTo>
                    <a:pt x="575999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575999" y="0"/>
                  </a:lnTo>
                  <a:lnTo>
                    <a:pt x="575999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6309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6309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8784" y="3212435"/>
              <a:ext cx="89535" cy="19050"/>
            </a:xfrm>
            <a:custGeom>
              <a:avLst/>
              <a:gdLst/>
              <a:ahLst/>
              <a:cxnLst/>
              <a:rect l="l" t="t" r="r" b="b"/>
              <a:pathLst>
                <a:path w="89535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6408784" y="3212435"/>
              <a:ext cx="89535" cy="19050"/>
            </a:xfrm>
            <a:custGeom>
              <a:avLst/>
              <a:gdLst/>
              <a:ahLst/>
              <a:cxnLst/>
              <a:rect l="l" t="t" r="r" b="b"/>
              <a:pathLst>
                <a:path w="89535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8" name="object 58"/>
            <p:cNvSpPr/>
            <p:nvPr/>
          </p:nvSpPr>
          <p:spPr>
            <a:xfrm>
              <a:off x="6957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9" name="object 59"/>
            <p:cNvSpPr/>
            <p:nvPr/>
          </p:nvSpPr>
          <p:spPr>
            <a:xfrm>
              <a:off x="6957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0" name="object 60"/>
            <p:cNvSpPr/>
            <p:nvPr/>
          </p:nvSpPr>
          <p:spPr>
            <a:xfrm>
              <a:off x="6381554" y="2321960"/>
              <a:ext cx="576580" cy="72390"/>
            </a:xfrm>
            <a:custGeom>
              <a:avLst/>
              <a:gdLst/>
              <a:ahLst/>
              <a:cxnLst/>
              <a:rect l="l" t="t" r="r" b="b"/>
              <a:pathLst>
                <a:path w="576579" h="72389">
                  <a:moveTo>
                    <a:pt x="575999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575999" y="72000"/>
                  </a:lnTo>
                  <a:lnTo>
                    <a:pt x="57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1" name="object 61"/>
            <p:cNvSpPr/>
            <p:nvPr/>
          </p:nvSpPr>
          <p:spPr>
            <a:xfrm>
              <a:off x="6381554" y="2321960"/>
              <a:ext cx="576580" cy="72390"/>
            </a:xfrm>
            <a:custGeom>
              <a:avLst/>
              <a:gdLst/>
              <a:ahLst/>
              <a:cxnLst/>
              <a:rect l="l" t="t" r="r" b="b"/>
              <a:pathLst>
                <a:path w="576579" h="72389">
                  <a:moveTo>
                    <a:pt x="575999" y="0"/>
                  </a:moveTo>
                  <a:lnTo>
                    <a:pt x="575999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57599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3750" y="2608163"/>
              <a:ext cx="147600" cy="831593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5863923" y="1488264"/>
            <a:ext cx="509870" cy="994899"/>
            <a:chOff x="7200982" y="2320589"/>
            <a:chExt cx="795020" cy="1551305"/>
          </a:xfrm>
        </p:grpSpPr>
        <p:sp>
          <p:nvSpPr>
            <p:cNvPr id="64" name="object 64"/>
            <p:cNvSpPr/>
            <p:nvPr/>
          </p:nvSpPr>
          <p:spPr>
            <a:xfrm>
              <a:off x="7274353" y="23939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4" h="1476375">
                  <a:moveTo>
                    <a:pt x="647995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47995" y="1475995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5" name="object 65"/>
            <p:cNvSpPr/>
            <p:nvPr/>
          </p:nvSpPr>
          <p:spPr>
            <a:xfrm>
              <a:off x="7274353" y="23939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4" h="1476375">
                  <a:moveTo>
                    <a:pt x="647995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47995" y="0"/>
                  </a:lnTo>
                  <a:lnTo>
                    <a:pt x="647995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" name="object 66"/>
            <p:cNvSpPr/>
            <p:nvPr/>
          </p:nvSpPr>
          <p:spPr>
            <a:xfrm>
              <a:off x="7296205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" name="object 67"/>
            <p:cNvSpPr/>
            <p:nvPr/>
          </p:nvSpPr>
          <p:spPr>
            <a:xfrm>
              <a:off x="7296205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8" name="object 68"/>
            <p:cNvSpPr/>
            <p:nvPr/>
          </p:nvSpPr>
          <p:spPr>
            <a:xfrm>
              <a:off x="7202353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" name="object 69"/>
            <p:cNvSpPr/>
            <p:nvPr/>
          </p:nvSpPr>
          <p:spPr>
            <a:xfrm>
              <a:off x="7202353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0" name="object 70"/>
            <p:cNvSpPr/>
            <p:nvPr/>
          </p:nvSpPr>
          <p:spPr>
            <a:xfrm>
              <a:off x="7922349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1" name="object 71"/>
            <p:cNvSpPr/>
            <p:nvPr/>
          </p:nvSpPr>
          <p:spPr>
            <a:xfrm>
              <a:off x="7922349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2" name="object 72"/>
            <p:cNvSpPr/>
            <p:nvPr/>
          </p:nvSpPr>
          <p:spPr>
            <a:xfrm>
              <a:off x="7274353" y="23219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4" h="72389">
                  <a:moveTo>
                    <a:pt x="647995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47995" y="72000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3" name="object 73"/>
            <p:cNvSpPr/>
            <p:nvPr/>
          </p:nvSpPr>
          <p:spPr>
            <a:xfrm>
              <a:off x="7274353" y="23219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4" h="72389">
                  <a:moveTo>
                    <a:pt x="647995" y="0"/>
                  </a:moveTo>
                  <a:lnTo>
                    <a:pt x="647995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4799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4" name="object 7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6550" y="2608163"/>
              <a:ext cx="147600" cy="831593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2148716" y="3029682"/>
            <a:ext cx="806344" cy="1385446"/>
            <a:chOff x="1408010" y="4724060"/>
            <a:chExt cx="1257300" cy="2160270"/>
          </a:xfrm>
        </p:grpSpPr>
        <p:sp>
          <p:nvSpPr>
            <p:cNvPr id="76" name="object 76"/>
            <p:cNvSpPr/>
            <p:nvPr/>
          </p:nvSpPr>
          <p:spPr>
            <a:xfrm>
              <a:off x="1408010" y="47240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6FA2A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7" name="object 77"/>
            <p:cNvSpPr/>
            <p:nvPr/>
          </p:nvSpPr>
          <p:spPr>
            <a:xfrm>
              <a:off x="1827112" y="47240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0" y="2159999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97BA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8" name="object 78"/>
            <p:cNvSpPr/>
            <p:nvPr/>
          </p:nvSpPr>
          <p:spPr>
            <a:xfrm>
              <a:off x="2246212" y="47240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CBC3D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148716" y="3029682"/>
            <a:ext cx="2054549" cy="1431465"/>
            <a:chOff x="1408010" y="4724060"/>
            <a:chExt cx="3203575" cy="2232025"/>
          </a:xfrm>
        </p:grpSpPr>
        <p:sp>
          <p:nvSpPr>
            <p:cNvPr id="80" name="object 80"/>
            <p:cNvSpPr/>
            <p:nvPr/>
          </p:nvSpPr>
          <p:spPr>
            <a:xfrm>
              <a:off x="3354249" y="47240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FCCD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1" name="object 81"/>
            <p:cNvSpPr/>
            <p:nvPr/>
          </p:nvSpPr>
          <p:spPr>
            <a:xfrm>
              <a:off x="3773350" y="4724060"/>
              <a:ext cx="419100" cy="2160270"/>
            </a:xfrm>
            <a:custGeom>
              <a:avLst/>
              <a:gdLst/>
              <a:ahLst/>
              <a:cxnLst/>
              <a:rect l="l" t="t" r="r" b="b"/>
              <a:pathLst>
                <a:path w="419100" h="2160270">
                  <a:moveTo>
                    <a:pt x="0" y="2159999"/>
                  </a:moveTo>
                  <a:lnTo>
                    <a:pt x="419101" y="2159999"/>
                  </a:lnTo>
                  <a:lnTo>
                    <a:pt x="419101" y="0"/>
                  </a:lnTo>
                  <a:lnTo>
                    <a:pt x="0" y="0"/>
                  </a:lnTo>
                  <a:lnTo>
                    <a:pt x="0" y="2159999"/>
                  </a:lnTo>
                  <a:close/>
                </a:path>
              </a:pathLst>
            </a:custGeom>
            <a:solidFill>
              <a:srgbClr val="97BA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2" name="object 82"/>
            <p:cNvSpPr/>
            <p:nvPr/>
          </p:nvSpPr>
          <p:spPr>
            <a:xfrm>
              <a:off x="4192451" y="4724060"/>
              <a:ext cx="419100" cy="2232025"/>
            </a:xfrm>
            <a:custGeom>
              <a:avLst/>
              <a:gdLst/>
              <a:ahLst/>
              <a:cxnLst/>
              <a:rect l="l" t="t" r="r" b="b"/>
              <a:pathLst>
                <a:path w="419100" h="2232025">
                  <a:moveTo>
                    <a:pt x="419101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419101" y="2231999"/>
                  </a:lnTo>
                  <a:lnTo>
                    <a:pt x="419101" y="0"/>
                  </a:lnTo>
                  <a:close/>
                </a:path>
              </a:pathLst>
            </a:custGeom>
            <a:solidFill>
              <a:srgbClr val="6FA2A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3" name="object 83"/>
            <p:cNvSpPr/>
            <p:nvPr/>
          </p:nvSpPr>
          <p:spPr>
            <a:xfrm>
              <a:off x="1408010" y="4724066"/>
              <a:ext cx="3189605" cy="1080135"/>
            </a:xfrm>
            <a:custGeom>
              <a:avLst/>
              <a:gdLst/>
              <a:ahLst/>
              <a:cxnLst/>
              <a:rect l="l" t="t" r="r" b="b"/>
              <a:pathLst>
                <a:path w="3189604" h="1080135">
                  <a:moveTo>
                    <a:pt x="1126312" y="1065593"/>
                  </a:moveTo>
                  <a:lnTo>
                    <a:pt x="190322" y="1065593"/>
                  </a:lnTo>
                  <a:lnTo>
                    <a:pt x="190322" y="1079995"/>
                  </a:lnTo>
                  <a:lnTo>
                    <a:pt x="1126312" y="1079995"/>
                  </a:lnTo>
                  <a:lnTo>
                    <a:pt x="1126312" y="1065593"/>
                  </a:lnTo>
                  <a:close/>
                </a:path>
                <a:path w="3189604" h="1080135">
                  <a:moveTo>
                    <a:pt x="3189592" y="0"/>
                  </a:moveTo>
                  <a:lnTo>
                    <a:pt x="0" y="0"/>
                  </a:lnTo>
                  <a:lnTo>
                    <a:pt x="0" y="680351"/>
                  </a:lnTo>
                  <a:lnTo>
                    <a:pt x="36144" y="714209"/>
                  </a:lnTo>
                  <a:lnTo>
                    <a:pt x="73901" y="738860"/>
                  </a:lnTo>
                  <a:lnTo>
                    <a:pt x="113284" y="754329"/>
                  </a:lnTo>
                  <a:lnTo>
                    <a:pt x="154266" y="760577"/>
                  </a:lnTo>
                  <a:lnTo>
                    <a:pt x="196875" y="757643"/>
                  </a:lnTo>
                  <a:lnTo>
                    <a:pt x="241084" y="745502"/>
                  </a:lnTo>
                  <a:lnTo>
                    <a:pt x="286918" y="724166"/>
                  </a:lnTo>
                  <a:lnTo>
                    <a:pt x="328028" y="690549"/>
                  </a:lnTo>
                  <a:lnTo>
                    <a:pt x="359816" y="652399"/>
                  </a:lnTo>
                  <a:lnTo>
                    <a:pt x="382295" y="609727"/>
                  </a:lnTo>
                  <a:lnTo>
                    <a:pt x="395465" y="562533"/>
                  </a:lnTo>
                  <a:lnTo>
                    <a:pt x="399313" y="510806"/>
                  </a:lnTo>
                  <a:lnTo>
                    <a:pt x="456120" y="514172"/>
                  </a:lnTo>
                  <a:lnTo>
                    <a:pt x="506323" y="510705"/>
                  </a:lnTo>
                  <a:lnTo>
                    <a:pt x="549935" y="500392"/>
                  </a:lnTo>
                  <a:lnTo>
                    <a:pt x="586943" y="483247"/>
                  </a:lnTo>
                  <a:lnTo>
                    <a:pt x="617359" y="459270"/>
                  </a:lnTo>
                  <a:lnTo>
                    <a:pt x="641172" y="428447"/>
                  </a:lnTo>
                  <a:lnTo>
                    <a:pt x="658393" y="390791"/>
                  </a:lnTo>
                  <a:lnTo>
                    <a:pt x="694359" y="424916"/>
                  </a:lnTo>
                  <a:lnTo>
                    <a:pt x="732104" y="452501"/>
                  </a:lnTo>
                  <a:lnTo>
                    <a:pt x="771601" y="473519"/>
                  </a:lnTo>
                  <a:lnTo>
                    <a:pt x="812863" y="487984"/>
                  </a:lnTo>
                  <a:lnTo>
                    <a:pt x="855891" y="495909"/>
                  </a:lnTo>
                  <a:lnTo>
                    <a:pt x="900696" y="497268"/>
                  </a:lnTo>
                  <a:lnTo>
                    <a:pt x="947254" y="492074"/>
                  </a:lnTo>
                  <a:lnTo>
                    <a:pt x="995578" y="480326"/>
                  </a:lnTo>
                  <a:lnTo>
                    <a:pt x="1010412" y="539775"/>
                  </a:lnTo>
                  <a:lnTo>
                    <a:pt x="1029042" y="591337"/>
                  </a:lnTo>
                  <a:lnTo>
                    <a:pt x="1051483" y="635038"/>
                  </a:lnTo>
                  <a:lnTo>
                    <a:pt x="1077722" y="670852"/>
                  </a:lnTo>
                  <a:lnTo>
                    <a:pt x="1107782" y="698792"/>
                  </a:lnTo>
                  <a:lnTo>
                    <a:pt x="1141653" y="718858"/>
                  </a:lnTo>
                  <a:lnTo>
                    <a:pt x="1179322" y="731037"/>
                  </a:lnTo>
                  <a:lnTo>
                    <a:pt x="1220800" y="735355"/>
                  </a:lnTo>
                  <a:lnTo>
                    <a:pt x="1266088" y="731786"/>
                  </a:lnTo>
                  <a:lnTo>
                    <a:pt x="1315720" y="714629"/>
                  </a:lnTo>
                  <a:lnTo>
                    <a:pt x="1359966" y="691756"/>
                  </a:lnTo>
                  <a:lnTo>
                    <a:pt x="1398828" y="663181"/>
                  </a:lnTo>
                  <a:lnTo>
                    <a:pt x="1432306" y="628904"/>
                  </a:lnTo>
                  <a:lnTo>
                    <a:pt x="1460398" y="588911"/>
                  </a:lnTo>
                  <a:lnTo>
                    <a:pt x="1516735" y="609701"/>
                  </a:lnTo>
                  <a:lnTo>
                    <a:pt x="1569326" y="619645"/>
                  </a:lnTo>
                  <a:lnTo>
                    <a:pt x="1618183" y="618718"/>
                  </a:lnTo>
                  <a:lnTo>
                    <a:pt x="1663306" y="606945"/>
                  </a:lnTo>
                  <a:lnTo>
                    <a:pt x="1704695" y="584301"/>
                  </a:lnTo>
                  <a:lnTo>
                    <a:pt x="1742338" y="550811"/>
                  </a:lnTo>
                  <a:lnTo>
                    <a:pt x="1772246" y="507695"/>
                  </a:lnTo>
                  <a:lnTo>
                    <a:pt x="1789671" y="463473"/>
                  </a:lnTo>
                  <a:lnTo>
                    <a:pt x="1794624" y="418134"/>
                  </a:lnTo>
                  <a:lnTo>
                    <a:pt x="1787105" y="371678"/>
                  </a:lnTo>
                  <a:lnTo>
                    <a:pt x="1767103" y="324116"/>
                  </a:lnTo>
                  <a:lnTo>
                    <a:pt x="1822996" y="315010"/>
                  </a:lnTo>
                  <a:lnTo>
                    <a:pt x="1871395" y="298119"/>
                  </a:lnTo>
                  <a:lnTo>
                    <a:pt x="1912289" y="273443"/>
                  </a:lnTo>
                  <a:lnTo>
                    <a:pt x="1945690" y="240969"/>
                  </a:lnTo>
                  <a:lnTo>
                    <a:pt x="1971586" y="200710"/>
                  </a:lnTo>
                  <a:lnTo>
                    <a:pt x="1989988" y="152654"/>
                  </a:lnTo>
                  <a:lnTo>
                    <a:pt x="2025992" y="200088"/>
                  </a:lnTo>
                  <a:lnTo>
                    <a:pt x="2063991" y="237896"/>
                  </a:lnTo>
                  <a:lnTo>
                    <a:pt x="2103996" y="266090"/>
                  </a:lnTo>
                  <a:lnTo>
                    <a:pt x="2146008" y="284670"/>
                  </a:lnTo>
                  <a:lnTo>
                    <a:pt x="2190013" y="293624"/>
                  </a:lnTo>
                  <a:lnTo>
                    <a:pt x="2176399" y="353898"/>
                  </a:lnTo>
                  <a:lnTo>
                    <a:pt x="2171776" y="407327"/>
                  </a:lnTo>
                  <a:lnTo>
                    <a:pt x="2176170" y="453923"/>
                  </a:lnTo>
                  <a:lnTo>
                    <a:pt x="2189556" y="493687"/>
                  </a:lnTo>
                  <a:lnTo>
                    <a:pt x="2211959" y="526618"/>
                  </a:lnTo>
                  <a:lnTo>
                    <a:pt x="2243353" y="552704"/>
                  </a:lnTo>
                  <a:lnTo>
                    <a:pt x="2282825" y="577761"/>
                  </a:lnTo>
                  <a:lnTo>
                    <a:pt x="2327135" y="592378"/>
                  </a:lnTo>
                  <a:lnTo>
                    <a:pt x="2376284" y="596569"/>
                  </a:lnTo>
                  <a:lnTo>
                    <a:pt x="2430272" y="590334"/>
                  </a:lnTo>
                  <a:lnTo>
                    <a:pt x="2489098" y="573659"/>
                  </a:lnTo>
                  <a:lnTo>
                    <a:pt x="2524061" y="620039"/>
                  </a:lnTo>
                  <a:lnTo>
                    <a:pt x="2560434" y="657948"/>
                  </a:lnTo>
                  <a:lnTo>
                    <a:pt x="2598216" y="687374"/>
                  </a:lnTo>
                  <a:lnTo>
                    <a:pt x="2637396" y="708329"/>
                  </a:lnTo>
                  <a:lnTo>
                    <a:pt x="2677998" y="720813"/>
                  </a:lnTo>
                  <a:lnTo>
                    <a:pt x="2720009" y="724814"/>
                  </a:lnTo>
                  <a:lnTo>
                    <a:pt x="2763431" y="720344"/>
                  </a:lnTo>
                  <a:lnTo>
                    <a:pt x="2815196" y="707339"/>
                  </a:lnTo>
                  <a:lnTo>
                    <a:pt x="2858808" y="693153"/>
                  </a:lnTo>
                  <a:lnTo>
                    <a:pt x="2894253" y="677799"/>
                  </a:lnTo>
                  <a:lnTo>
                    <a:pt x="2921546" y="661289"/>
                  </a:lnTo>
                  <a:lnTo>
                    <a:pt x="2975381" y="681837"/>
                  </a:lnTo>
                  <a:lnTo>
                    <a:pt x="3024009" y="689292"/>
                  </a:lnTo>
                  <a:lnTo>
                    <a:pt x="3067456" y="684682"/>
                  </a:lnTo>
                  <a:lnTo>
                    <a:pt x="3105721" y="668997"/>
                  </a:lnTo>
                  <a:lnTo>
                    <a:pt x="3138805" y="643267"/>
                  </a:lnTo>
                  <a:lnTo>
                    <a:pt x="3166707" y="608495"/>
                  </a:lnTo>
                  <a:lnTo>
                    <a:pt x="3189440" y="565696"/>
                  </a:lnTo>
                  <a:lnTo>
                    <a:pt x="318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4" name="object 84"/>
            <p:cNvSpPr/>
            <p:nvPr/>
          </p:nvSpPr>
          <p:spPr>
            <a:xfrm>
              <a:off x="1598335" y="5789660"/>
              <a:ext cx="935990" cy="14604"/>
            </a:xfrm>
            <a:custGeom>
              <a:avLst/>
              <a:gdLst/>
              <a:ahLst/>
              <a:cxnLst/>
              <a:rect l="l" t="t" r="r" b="b"/>
              <a:pathLst>
                <a:path w="935989" h="14604">
                  <a:moveTo>
                    <a:pt x="0" y="0"/>
                  </a:moveTo>
                  <a:lnTo>
                    <a:pt x="935996" y="0"/>
                  </a:lnTo>
                  <a:lnTo>
                    <a:pt x="935996" y="14400"/>
                  </a:lnTo>
                  <a:lnTo>
                    <a:pt x="0" y="14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740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11966" y="1539"/>
                  </a:lnTo>
                  <a:lnTo>
                    <a:pt x="5738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8" y="33445"/>
                  </a:lnTo>
                  <a:lnTo>
                    <a:pt x="11966" y="37643"/>
                  </a:lnTo>
                  <a:lnTo>
                    <a:pt x="19591" y="39183"/>
                  </a:lnTo>
                  <a:lnTo>
                    <a:pt x="27217" y="37643"/>
                  </a:lnTo>
                  <a:lnTo>
                    <a:pt x="33444" y="33445"/>
                  </a:lnTo>
                  <a:lnTo>
                    <a:pt x="37642" y="27217"/>
                  </a:lnTo>
                  <a:lnTo>
                    <a:pt x="39182" y="19591"/>
                  </a:lnTo>
                  <a:lnTo>
                    <a:pt x="37642" y="11964"/>
                  </a:lnTo>
                  <a:lnTo>
                    <a:pt x="33444" y="5737"/>
                  </a:lnTo>
                  <a:lnTo>
                    <a:pt x="27217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4740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27217" y="1539"/>
                  </a:lnTo>
                  <a:lnTo>
                    <a:pt x="33444" y="5737"/>
                  </a:lnTo>
                  <a:lnTo>
                    <a:pt x="37642" y="11964"/>
                  </a:lnTo>
                  <a:lnTo>
                    <a:pt x="39182" y="19591"/>
                  </a:lnTo>
                  <a:lnTo>
                    <a:pt x="37642" y="27217"/>
                  </a:lnTo>
                  <a:lnTo>
                    <a:pt x="33444" y="33445"/>
                  </a:lnTo>
                  <a:lnTo>
                    <a:pt x="27217" y="37643"/>
                  </a:lnTo>
                  <a:lnTo>
                    <a:pt x="19591" y="39183"/>
                  </a:lnTo>
                  <a:lnTo>
                    <a:pt x="11966" y="37643"/>
                  </a:lnTo>
                  <a:lnTo>
                    <a:pt x="5738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8" y="5737"/>
                  </a:lnTo>
                  <a:lnTo>
                    <a:pt x="11966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7" name="object 87"/>
            <p:cNvSpPr/>
            <p:nvPr/>
          </p:nvSpPr>
          <p:spPr>
            <a:xfrm>
              <a:off x="1578744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11964" y="1539"/>
                  </a:lnTo>
                  <a:lnTo>
                    <a:pt x="5737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7" y="33445"/>
                  </a:lnTo>
                  <a:lnTo>
                    <a:pt x="11964" y="37643"/>
                  </a:lnTo>
                  <a:lnTo>
                    <a:pt x="19591" y="39183"/>
                  </a:lnTo>
                  <a:lnTo>
                    <a:pt x="27215" y="37643"/>
                  </a:lnTo>
                  <a:lnTo>
                    <a:pt x="33443" y="33445"/>
                  </a:lnTo>
                  <a:lnTo>
                    <a:pt x="37642" y="27217"/>
                  </a:lnTo>
                  <a:lnTo>
                    <a:pt x="39182" y="19591"/>
                  </a:lnTo>
                  <a:lnTo>
                    <a:pt x="37642" y="11964"/>
                  </a:lnTo>
                  <a:lnTo>
                    <a:pt x="33443" y="5737"/>
                  </a:lnTo>
                  <a:lnTo>
                    <a:pt x="27215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8" name="object 88"/>
            <p:cNvSpPr/>
            <p:nvPr/>
          </p:nvSpPr>
          <p:spPr>
            <a:xfrm>
              <a:off x="1578744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27215" y="1539"/>
                  </a:lnTo>
                  <a:lnTo>
                    <a:pt x="33443" y="5737"/>
                  </a:lnTo>
                  <a:lnTo>
                    <a:pt x="37642" y="11964"/>
                  </a:lnTo>
                  <a:lnTo>
                    <a:pt x="39182" y="19591"/>
                  </a:lnTo>
                  <a:lnTo>
                    <a:pt x="37642" y="27217"/>
                  </a:lnTo>
                  <a:lnTo>
                    <a:pt x="33443" y="33445"/>
                  </a:lnTo>
                  <a:lnTo>
                    <a:pt x="27215" y="37643"/>
                  </a:lnTo>
                  <a:lnTo>
                    <a:pt x="19591" y="39183"/>
                  </a:lnTo>
                  <a:lnTo>
                    <a:pt x="11964" y="37643"/>
                  </a:lnTo>
                  <a:lnTo>
                    <a:pt x="5737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7" y="5737"/>
                  </a:lnTo>
                  <a:lnTo>
                    <a:pt x="11964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9" name="object 89"/>
            <p:cNvSpPr/>
            <p:nvPr/>
          </p:nvSpPr>
          <p:spPr>
            <a:xfrm>
              <a:off x="170491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491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1" name="object 91"/>
            <p:cNvSpPr/>
            <p:nvPr/>
          </p:nvSpPr>
          <p:spPr>
            <a:xfrm>
              <a:off x="178873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5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5" y="42904"/>
                  </a:lnTo>
                  <a:lnTo>
                    <a:pt x="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2" name="object 92"/>
            <p:cNvSpPr/>
            <p:nvPr/>
          </p:nvSpPr>
          <p:spPr>
            <a:xfrm>
              <a:off x="178873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5" y="0"/>
                  </a:lnTo>
                  <a:lnTo>
                    <a:pt x="12385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3" name="object 93"/>
            <p:cNvSpPr/>
            <p:nvPr/>
          </p:nvSpPr>
          <p:spPr>
            <a:xfrm>
              <a:off x="187827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4" name="object 94"/>
            <p:cNvSpPr/>
            <p:nvPr/>
          </p:nvSpPr>
          <p:spPr>
            <a:xfrm>
              <a:off x="187827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5" name="object 95"/>
            <p:cNvSpPr/>
            <p:nvPr/>
          </p:nvSpPr>
          <p:spPr>
            <a:xfrm>
              <a:off x="1961136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6" name="object 96"/>
            <p:cNvSpPr/>
            <p:nvPr/>
          </p:nvSpPr>
          <p:spPr>
            <a:xfrm>
              <a:off x="1961136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7" name="object 97"/>
            <p:cNvSpPr/>
            <p:nvPr/>
          </p:nvSpPr>
          <p:spPr>
            <a:xfrm>
              <a:off x="205734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8" name="object 98"/>
            <p:cNvSpPr/>
            <p:nvPr/>
          </p:nvSpPr>
          <p:spPr>
            <a:xfrm>
              <a:off x="205734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9" name="object 99"/>
            <p:cNvSpPr/>
            <p:nvPr/>
          </p:nvSpPr>
          <p:spPr>
            <a:xfrm>
              <a:off x="214688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4688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29752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5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5" y="42904"/>
                  </a:lnTo>
                  <a:lnTo>
                    <a:pt x="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29752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5" y="0"/>
                  </a:lnTo>
                  <a:lnTo>
                    <a:pt x="12385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70332" y="5789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935998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935998" y="14400"/>
                  </a:lnTo>
                  <a:lnTo>
                    <a:pt x="935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70332" y="5789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0" y="0"/>
                  </a:moveTo>
                  <a:lnTo>
                    <a:pt x="935998" y="0"/>
                  </a:lnTo>
                  <a:lnTo>
                    <a:pt x="935998" y="14400"/>
                  </a:lnTo>
                  <a:lnTo>
                    <a:pt x="0" y="14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50739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11965" y="1539"/>
                  </a:lnTo>
                  <a:lnTo>
                    <a:pt x="5738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8" y="33445"/>
                  </a:lnTo>
                  <a:lnTo>
                    <a:pt x="11965" y="37643"/>
                  </a:lnTo>
                  <a:lnTo>
                    <a:pt x="19592" y="39183"/>
                  </a:lnTo>
                  <a:lnTo>
                    <a:pt x="27218" y="37643"/>
                  </a:lnTo>
                  <a:lnTo>
                    <a:pt x="33445" y="33445"/>
                  </a:lnTo>
                  <a:lnTo>
                    <a:pt x="37644" y="27217"/>
                  </a:lnTo>
                  <a:lnTo>
                    <a:pt x="39183" y="19591"/>
                  </a:lnTo>
                  <a:lnTo>
                    <a:pt x="37644" y="11964"/>
                  </a:lnTo>
                  <a:lnTo>
                    <a:pt x="33445" y="5737"/>
                  </a:lnTo>
                  <a:lnTo>
                    <a:pt x="27218" y="1539"/>
                  </a:lnTo>
                  <a:lnTo>
                    <a:pt x="1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50739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27218" y="1539"/>
                  </a:lnTo>
                  <a:lnTo>
                    <a:pt x="33445" y="5737"/>
                  </a:lnTo>
                  <a:lnTo>
                    <a:pt x="37644" y="11964"/>
                  </a:lnTo>
                  <a:lnTo>
                    <a:pt x="39183" y="19591"/>
                  </a:lnTo>
                  <a:lnTo>
                    <a:pt x="37644" y="27217"/>
                  </a:lnTo>
                  <a:lnTo>
                    <a:pt x="33445" y="33445"/>
                  </a:lnTo>
                  <a:lnTo>
                    <a:pt x="27218" y="37643"/>
                  </a:lnTo>
                  <a:lnTo>
                    <a:pt x="19592" y="39183"/>
                  </a:lnTo>
                  <a:lnTo>
                    <a:pt x="11965" y="37643"/>
                  </a:lnTo>
                  <a:lnTo>
                    <a:pt x="5738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8" y="5737"/>
                  </a:lnTo>
                  <a:lnTo>
                    <a:pt x="11965" y="1539"/>
                  </a:lnTo>
                  <a:lnTo>
                    <a:pt x="1959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386739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1" y="0"/>
                  </a:moveTo>
                  <a:lnTo>
                    <a:pt x="11964" y="1539"/>
                  </a:lnTo>
                  <a:lnTo>
                    <a:pt x="5737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7" y="33445"/>
                  </a:lnTo>
                  <a:lnTo>
                    <a:pt x="11964" y="37643"/>
                  </a:lnTo>
                  <a:lnTo>
                    <a:pt x="19591" y="39183"/>
                  </a:lnTo>
                  <a:lnTo>
                    <a:pt x="27216" y="37643"/>
                  </a:lnTo>
                  <a:lnTo>
                    <a:pt x="33444" y="33445"/>
                  </a:lnTo>
                  <a:lnTo>
                    <a:pt x="37643" y="27217"/>
                  </a:lnTo>
                  <a:lnTo>
                    <a:pt x="39183" y="19591"/>
                  </a:lnTo>
                  <a:lnTo>
                    <a:pt x="37643" y="11964"/>
                  </a:lnTo>
                  <a:lnTo>
                    <a:pt x="33444" y="5737"/>
                  </a:lnTo>
                  <a:lnTo>
                    <a:pt x="27216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86739" y="5777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1" y="0"/>
                  </a:moveTo>
                  <a:lnTo>
                    <a:pt x="27216" y="1539"/>
                  </a:lnTo>
                  <a:lnTo>
                    <a:pt x="33444" y="5737"/>
                  </a:lnTo>
                  <a:lnTo>
                    <a:pt x="37643" y="11964"/>
                  </a:lnTo>
                  <a:lnTo>
                    <a:pt x="39183" y="19591"/>
                  </a:lnTo>
                  <a:lnTo>
                    <a:pt x="37643" y="27217"/>
                  </a:lnTo>
                  <a:lnTo>
                    <a:pt x="33444" y="33445"/>
                  </a:lnTo>
                  <a:lnTo>
                    <a:pt x="27216" y="37643"/>
                  </a:lnTo>
                  <a:lnTo>
                    <a:pt x="19591" y="39183"/>
                  </a:lnTo>
                  <a:lnTo>
                    <a:pt x="11964" y="37643"/>
                  </a:lnTo>
                  <a:lnTo>
                    <a:pt x="5737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7" y="5737"/>
                  </a:lnTo>
                  <a:lnTo>
                    <a:pt x="11964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7183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67183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5566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5566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4519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4519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28064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928064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24278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24278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11381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11381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19668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19668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34331" y="5645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936000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936000" y="14400"/>
                  </a:lnTo>
                  <a:lnTo>
                    <a:pt x="93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34331" y="5645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0" y="0"/>
                  </a:moveTo>
                  <a:lnTo>
                    <a:pt x="936000" y="0"/>
                  </a:lnTo>
                  <a:lnTo>
                    <a:pt x="936000" y="14400"/>
                  </a:lnTo>
                  <a:lnTo>
                    <a:pt x="0" y="14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14740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11966" y="1539"/>
                  </a:lnTo>
                  <a:lnTo>
                    <a:pt x="5738" y="5738"/>
                  </a:lnTo>
                  <a:lnTo>
                    <a:pt x="1539" y="11965"/>
                  </a:lnTo>
                  <a:lnTo>
                    <a:pt x="0" y="19592"/>
                  </a:lnTo>
                  <a:lnTo>
                    <a:pt x="1539" y="27218"/>
                  </a:lnTo>
                  <a:lnTo>
                    <a:pt x="5738" y="33445"/>
                  </a:lnTo>
                  <a:lnTo>
                    <a:pt x="11966" y="37643"/>
                  </a:lnTo>
                  <a:lnTo>
                    <a:pt x="19591" y="39183"/>
                  </a:lnTo>
                  <a:lnTo>
                    <a:pt x="27217" y="37643"/>
                  </a:lnTo>
                  <a:lnTo>
                    <a:pt x="33444" y="33445"/>
                  </a:lnTo>
                  <a:lnTo>
                    <a:pt x="37642" y="27218"/>
                  </a:lnTo>
                  <a:lnTo>
                    <a:pt x="39182" y="19592"/>
                  </a:lnTo>
                  <a:lnTo>
                    <a:pt x="37642" y="11965"/>
                  </a:lnTo>
                  <a:lnTo>
                    <a:pt x="33444" y="5738"/>
                  </a:lnTo>
                  <a:lnTo>
                    <a:pt x="27217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14740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27217" y="1539"/>
                  </a:lnTo>
                  <a:lnTo>
                    <a:pt x="33444" y="5738"/>
                  </a:lnTo>
                  <a:lnTo>
                    <a:pt x="37642" y="11965"/>
                  </a:lnTo>
                  <a:lnTo>
                    <a:pt x="39182" y="19592"/>
                  </a:lnTo>
                  <a:lnTo>
                    <a:pt x="37642" y="27218"/>
                  </a:lnTo>
                  <a:lnTo>
                    <a:pt x="33444" y="33445"/>
                  </a:lnTo>
                  <a:lnTo>
                    <a:pt x="27217" y="37643"/>
                  </a:lnTo>
                  <a:lnTo>
                    <a:pt x="19591" y="39183"/>
                  </a:lnTo>
                  <a:lnTo>
                    <a:pt x="11966" y="37643"/>
                  </a:lnTo>
                  <a:lnTo>
                    <a:pt x="5738" y="33445"/>
                  </a:lnTo>
                  <a:lnTo>
                    <a:pt x="1539" y="27218"/>
                  </a:lnTo>
                  <a:lnTo>
                    <a:pt x="0" y="19592"/>
                  </a:lnTo>
                  <a:lnTo>
                    <a:pt x="1539" y="11965"/>
                  </a:lnTo>
                  <a:lnTo>
                    <a:pt x="5738" y="5738"/>
                  </a:lnTo>
                  <a:lnTo>
                    <a:pt x="11966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50739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11965" y="1539"/>
                  </a:lnTo>
                  <a:lnTo>
                    <a:pt x="5738" y="5738"/>
                  </a:lnTo>
                  <a:lnTo>
                    <a:pt x="1539" y="11965"/>
                  </a:lnTo>
                  <a:lnTo>
                    <a:pt x="0" y="19592"/>
                  </a:lnTo>
                  <a:lnTo>
                    <a:pt x="1539" y="27218"/>
                  </a:lnTo>
                  <a:lnTo>
                    <a:pt x="5738" y="33445"/>
                  </a:lnTo>
                  <a:lnTo>
                    <a:pt x="11965" y="37643"/>
                  </a:lnTo>
                  <a:lnTo>
                    <a:pt x="19592" y="39183"/>
                  </a:lnTo>
                  <a:lnTo>
                    <a:pt x="27218" y="37643"/>
                  </a:lnTo>
                  <a:lnTo>
                    <a:pt x="33445" y="33445"/>
                  </a:lnTo>
                  <a:lnTo>
                    <a:pt x="37644" y="27218"/>
                  </a:lnTo>
                  <a:lnTo>
                    <a:pt x="39183" y="19592"/>
                  </a:lnTo>
                  <a:lnTo>
                    <a:pt x="37644" y="11965"/>
                  </a:lnTo>
                  <a:lnTo>
                    <a:pt x="33445" y="5738"/>
                  </a:lnTo>
                  <a:lnTo>
                    <a:pt x="27218" y="1539"/>
                  </a:lnTo>
                  <a:lnTo>
                    <a:pt x="1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450739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27218" y="1539"/>
                  </a:lnTo>
                  <a:lnTo>
                    <a:pt x="33445" y="5738"/>
                  </a:lnTo>
                  <a:lnTo>
                    <a:pt x="37644" y="11965"/>
                  </a:lnTo>
                  <a:lnTo>
                    <a:pt x="39183" y="19592"/>
                  </a:lnTo>
                  <a:lnTo>
                    <a:pt x="37644" y="27218"/>
                  </a:lnTo>
                  <a:lnTo>
                    <a:pt x="33445" y="33445"/>
                  </a:lnTo>
                  <a:lnTo>
                    <a:pt x="27218" y="37643"/>
                  </a:lnTo>
                  <a:lnTo>
                    <a:pt x="19592" y="39183"/>
                  </a:lnTo>
                  <a:lnTo>
                    <a:pt x="11965" y="37643"/>
                  </a:lnTo>
                  <a:lnTo>
                    <a:pt x="5738" y="33445"/>
                  </a:lnTo>
                  <a:lnTo>
                    <a:pt x="1539" y="27218"/>
                  </a:lnTo>
                  <a:lnTo>
                    <a:pt x="0" y="19592"/>
                  </a:lnTo>
                  <a:lnTo>
                    <a:pt x="1539" y="11965"/>
                  </a:lnTo>
                  <a:lnTo>
                    <a:pt x="5738" y="5738"/>
                  </a:lnTo>
                  <a:lnTo>
                    <a:pt x="11965" y="1539"/>
                  </a:lnTo>
                  <a:lnTo>
                    <a:pt x="1959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72887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2887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12698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12698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02236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02236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85101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85101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08131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8131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70854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70854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253719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253719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4193420" y="3467473"/>
            <a:ext cx="509870" cy="994899"/>
            <a:chOff x="4596235" y="5406689"/>
            <a:chExt cx="795020" cy="1551305"/>
          </a:xfrm>
        </p:grpSpPr>
        <p:sp>
          <p:nvSpPr>
            <p:cNvPr id="144" name="object 144"/>
            <p:cNvSpPr/>
            <p:nvPr/>
          </p:nvSpPr>
          <p:spPr>
            <a:xfrm>
              <a:off x="4669607" y="54800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5" h="1476375">
                  <a:moveTo>
                    <a:pt x="647995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47995" y="1475995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69607" y="54800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5" h="1476375">
                  <a:moveTo>
                    <a:pt x="647995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47995" y="0"/>
                  </a:lnTo>
                  <a:lnTo>
                    <a:pt x="647995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6" name="object 1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1807" y="5694263"/>
              <a:ext cx="147599" cy="831593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4700659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700659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597606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597606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317602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317602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669607" y="54080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5" h="72389">
                  <a:moveTo>
                    <a:pt x="647995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47995" y="72000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669607" y="54080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5" h="72389">
                  <a:moveTo>
                    <a:pt x="647995" y="0"/>
                  </a:moveTo>
                  <a:lnTo>
                    <a:pt x="647995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4799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155" name="object 1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4846" y="2995812"/>
            <a:ext cx="67739" cy="67740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2085538" y="2768992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4176287" y="2995813"/>
            <a:ext cx="559961" cy="403579"/>
            <a:chOff x="4569519" y="4671248"/>
            <a:chExt cx="873125" cy="629285"/>
          </a:xfrm>
        </p:grpSpPr>
        <p:pic>
          <p:nvPicPr>
            <p:cNvPr id="158" name="object 1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6790" y="4671248"/>
              <a:ext cx="105624" cy="10562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569519" y="4724060"/>
              <a:ext cx="820419" cy="576580"/>
            </a:xfrm>
            <a:custGeom>
              <a:avLst/>
              <a:gdLst/>
              <a:ahLst/>
              <a:cxnLst/>
              <a:rect l="l" t="t" r="r" b="b"/>
              <a:pathLst>
                <a:path w="820420" h="576579">
                  <a:moveTo>
                    <a:pt x="770870" y="0"/>
                  </a:moveTo>
                  <a:lnTo>
                    <a:pt x="0" y="3"/>
                  </a:lnTo>
                  <a:lnTo>
                    <a:pt x="1029" y="561268"/>
                  </a:lnTo>
                  <a:lnTo>
                    <a:pt x="51486" y="572400"/>
                  </a:lnTo>
                  <a:lnTo>
                    <a:pt x="100297" y="576289"/>
                  </a:lnTo>
                  <a:lnTo>
                    <a:pt x="146313" y="572929"/>
                  </a:lnTo>
                  <a:lnTo>
                    <a:pt x="188381" y="562312"/>
                  </a:lnTo>
                  <a:lnTo>
                    <a:pt x="225352" y="544428"/>
                  </a:lnTo>
                  <a:lnTo>
                    <a:pt x="256074" y="519270"/>
                  </a:lnTo>
                  <a:lnTo>
                    <a:pt x="279396" y="486830"/>
                  </a:lnTo>
                  <a:lnTo>
                    <a:pt x="294167" y="447100"/>
                  </a:lnTo>
                  <a:lnTo>
                    <a:pt x="299236" y="400071"/>
                  </a:lnTo>
                  <a:lnTo>
                    <a:pt x="346234" y="431492"/>
                  </a:lnTo>
                  <a:lnTo>
                    <a:pt x="393015" y="445458"/>
                  </a:lnTo>
                  <a:lnTo>
                    <a:pt x="439579" y="441968"/>
                  </a:lnTo>
                  <a:lnTo>
                    <a:pt x="485927" y="421024"/>
                  </a:lnTo>
                  <a:lnTo>
                    <a:pt x="507667" y="402518"/>
                  </a:lnTo>
                  <a:lnTo>
                    <a:pt x="522534" y="380156"/>
                  </a:lnTo>
                  <a:lnTo>
                    <a:pt x="530527" y="353940"/>
                  </a:lnTo>
                  <a:lnTo>
                    <a:pt x="531647" y="323870"/>
                  </a:lnTo>
                  <a:lnTo>
                    <a:pt x="546080" y="380566"/>
                  </a:lnTo>
                  <a:lnTo>
                    <a:pt x="569107" y="423392"/>
                  </a:lnTo>
                  <a:lnTo>
                    <a:pt x="600730" y="452348"/>
                  </a:lnTo>
                  <a:lnTo>
                    <a:pt x="640949" y="467434"/>
                  </a:lnTo>
                  <a:lnTo>
                    <a:pt x="689763" y="468651"/>
                  </a:lnTo>
                  <a:lnTo>
                    <a:pt x="739882" y="456495"/>
                  </a:lnTo>
                  <a:lnTo>
                    <a:pt x="778307" y="429582"/>
                  </a:lnTo>
                  <a:lnTo>
                    <a:pt x="805041" y="387915"/>
                  </a:lnTo>
                  <a:lnTo>
                    <a:pt x="820083" y="331491"/>
                  </a:lnTo>
                  <a:lnTo>
                    <a:pt x="820083" y="49212"/>
                  </a:lnTo>
                  <a:lnTo>
                    <a:pt x="800927" y="45345"/>
                  </a:lnTo>
                  <a:lnTo>
                    <a:pt x="785284" y="34798"/>
                  </a:lnTo>
                  <a:lnTo>
                    <a:pt x="774738" y="19156"/>
                  </a:lnTo>
                  <a:lnTo>
                    <a:pt x="770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4632947" y="2766547"/>
            <a:ext cx="100589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38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5193708" y="2995812"/>
            <a:ext cx="1305626" cy="470368"/>
            <a:chOff x="6155942" y="4671248"/>
            <a:chExt cx="2035810" cy="733425"/>
          </a:xfrm>
        </p:grpSpPr>
        <p:sp>
          <p:nvSpPr>
            <p:cNvPr id="162" name="object 162"/>
            <p:cNvSpPr/>
            <p:nvPr/>
          </p:nvSpPr>
          <p:spPr>
            <a:xfrm>
              <a:off x="6208754" y="4724060"/>
              <a:ext cx="1929764" cy="680720"/>
            </a:xfrm>
            <a:custGeom>
              <a:avLst/>
              <a:gdLst/>
              <a:ahLst/>
              <a:cxnLst/>
              <a:rect l="l" t="t" r="r" b="b"/>
              <a:pathLst>
                <a:path w="1929765" h="680720">
                  <a:moveTo>
                    <a:pt x="1929596" y="0"/>
                  </a:moveTo>
                  <a:lnTo>
                    <a:pt x="61427" y="0"/>
                  </a:lnTo>
                  <a:lnTo>
                    <a:pt x="56600" y="23910"/>
                  </a:lnTo>
                  <a:lnTo>
                    <a:pt x="43436" y="43436"/>
                  </a:lnTo>
                  <a:lnTo>
                    <a:pt x="23910" y="56600"/>
                  </a:lnTo>
                  <a:lnTo>
                    <a:pt x="0" y="61427"/>
                  </a:lnTo>
                  <a:lnTo>
                    <a:pt x="0" y="413795"/>
                  </a:lnTo>
                  <a:lnTo>
                    <a:pt x="18701" y="457462"/>
                  </a:lnTo>
                  <a:lnTo>
                    <a:pt x="42860" y="494224"/>
                  </a:lnTo>
                  <a:lnTo>
                    <a:pt x="71559" y="524250"/>
                  </a:lnTo>
                  <a:lnTo>
                    <a:pt x="103881" y="547707"/>
                  </a:lnTo>
                  <a:lnTo>
                    <a:pt x="138911" y="564766"/>
                  </a:lnTo>
                  <a:lnTo>
                    <a:pt x="175732" y="575594"/>
                  </a:lnTo>
                  <a:lnTo>
                    <a:pt x="213428" y="580360"/>
                  </a:lnTo>
                  <a:lnTo>
                    <a:pt x="251081" y="579234"/>
                  </a:lnTo>
                  <a:lnTo>
                    <a:pt x="322597" y="559977"/>
                  </a:lnTo>
                  <a:lnTo>
                    <a:pt x="382948" y="519174"/>
                  </a:lnTo>
                  <a:lnTo>
                    <a:pt x="424803" y="458175"/>
                  </a:lnTo>
                  <a:lnTo>
                    <a:pt x="436504" y="420523"/>
                  </a:lnTo>
                  <a:lnTo>
                    <a:pt x="480382" y="435103"/>
                  </a:lnTo>
                  <a:lnTo>
                    <a:pt x="522413" y="440092"/>
                  </a:lnTo>
                  <a:lnTo>
                    <a:pt x="561414" y="436168"/>
                  </a:lnTo>
                  <a:lnTo>
                    <a:pt x="596204" y="424007"/>
                  </a:lnTo>
                  <a:lnTo>
                    <a:pt x="625599" y="404288"/>
                  </a:lnTo>
                  <a:lnTo>
                    <a:pt x="648416" y="377688"/>
                  </a:lnTo>
                  <a:lnTo>
                    <a:pt x="663474" y="344885"/>
                  </a:lnTo>
                  <a:lnTo>
                    <a:pt x="669590" y="306556"/>
                  </a:lnTo>
                  <a:lnTo>
                    <a:pt x="665580" y="263379"/>
                  </a:lnTo>
                  <a:lnTo>
                    <a:pt x="650264" y="216032"/>
                  </a:lnTo>
                  <a:lnTo>
                    <a:pt x="680131" y="245325"/>
                  </a:lnTo>
                  <a:lnTo>
                    <a:pt x="714951" y="264614"/>
                  </a:lnTo>
                  <a:lnTo>
                    <a:pt x="752350" y="273824"/>
                  </a:lnTo>
                  <a:lnTo>
                    <a:pt x="789952" y="272881"/>
                  </a:lnTo>
                  <a:lnTo>
                    <a:pt x="825383" y="261712"/>
                  </a:lnTo>
                  <a:lnTo>
                    <a:pt x="856268" y="240241"/>
                  </a:lnTo>
                  <a:lnTo>
                    <a:pt x="880233" y="208395"/>
                  </a:lnTo>
                  <a:lnTo>
                    <a:pt x="894902" y="166100"/>
                  </a:lnTo>
                  <a:lnTo>
                    <a:pt x="902059" y="215618"/>
                  </a:lnTo>
                  <a:lnTo>
                    <a:pt x="919686" y="255907"/>
                  </a:lnTo>
                  <a:lnTo>
                    <a:pt x="946092" y="287372"/>
                  </a:lnTo>
                  <a:lnTo>
                    <a:pt x="979586" y="310418"/>
                  </a:lnTo>
                  <a:lnTo>
                    <a:pt x="1018475" y="325449"/>
                  </a:lnTo>
                  <a:lnTo>
                    <a:pt x="1061070" y="332870"/>
                  </a:lnTo>
                  <a:lnTo>
                    <a:pt x="1105678" y="333086"/>
                  </a:lnTo>
                  <a:lnTo>
                    <a:pt x="1150609" y="326502"/>
                  </a:lnTo>
                  <a:lnTo>
                    <a:pt x="1194170" y="313523"/>
                  </a:lnTo>
                  <a:lnTo>
                    <a:pt x="1179976" y="355855"/>
                  </a:lnTo>
                  <a:lnTo>
                    <a:pt x="1179027" y="397099"/>
                  </a:lnTo>
                  <a:lnTo>
                    <a:pt x="1189655" y="435192"/>
                  </a:lnTo>
                  <a:lnTo>
                    <a:pt x="1210192" y="468068"/>
                  </a:lnTo>
                  <a:lnTo>
                    <a:pt x="1238969" y="493664"/>
                  </a:lnTo>
                  <a:lnTo>
                    <a:pt x="1274317" y="509916"/>
                  </a:lnTo>
                  <a:lnTo>
                    <a:pt x="1314569" y="514758"/>
                  </a:lnTo>
                  <a:lnTo>
                    <a:pt x="1358056" y="506128"/>
                  </a:lnTo>
                  <a:lnTo>
                    <a:pt x="1355506" y="550005"/>
                  </a:lnTo>
                  <a:lnTo>
                    <a:pt x="1362310" y="587528"/>
                  </a:lnTo>
                  <a:lnTo>
                    <a:pt x="1398433" y="643588"/>
                  </a:lnTo>
                  <a:lnTo>
                    <a:pt x="1455345" y="674454"/>
                  </a:lnTo>
                  <a:lnTo>
                    <a:pt x="1488133" y="680486"/>
                  </a:lnTo>
                  <a:lnTo>
                    <a:pt x="1521962" y="680274"/>
                  </a:lnTo>
                  <a:lnTo>
                    <a:pt x="1587201" y="661196"/>
                  </a:lnTo>
                  <a:lnTo>
                    <a:pt x="1639979" y="617367"/>
                  </a:lnTo>
                  <a:lnTo>
                    <a:pt x="1669215" y="548934"/>
                  </a:lnTo>
                  <a:lnTo>
                    <a:pt x="1720238" y="559674"/>
                  </a:lnTo>
                  <a:lnTo>
                    <a:pt x="1766327" y="562429"/>
                  </a:lnTo>
                  <a:lnTo>
                    <a:pt x="1807212" y="557291"/>
                  </a:lnTo>
                  <a:lnTo>
                    <a:pt x="1872290" y="523702"/>
                  </a:lnTo>
                  <a:lnTo>
                    <a:pt x="1913311" y="459640"/>
                  </a:lnTo>
                  <a:lnTo>
                    <a:pt x="1924125" y="416411"/>
                  </a:lnTo>
                  <a:lnTo>
                    <a:pt x="1928116" y="365838"/>
                  </a:lnTo>
                  <a:lnTo>
                    <a:pt x="1929596" y="367426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3" name="object 1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942" y="4671248"/>
              <a:ext cx="105624" cy="10562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5539" y="4671248"/>
              <a:ext cx="105623" cy="105624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2147836" y="4414075"/>
            <a:ext cx="2047626" cy="48055"/>
            <a:chOff x="1406639" y="6882688"/>
            <a:chExt cx="3192780" cy="74930"/>
          </a:xfrm>
        </p:grpSpPr>
        <p:sp>
          <p:nvSpPr>
            <p:cNvPr id="166" name="object 166"/>
            <p:cNvSpPr/>
            <p:nvPr/>
          </p:nvSpPr>
          <p:spPr>
            <a:xfrm>
              <a:off x="1408010" y="6884060"/>
              <a:ext cx="3189605" cy="72390"/>
            </a:xfrm>
            <a:custGeom>
              <a:avLst/>
              <a:gdLst/>
              <a:ahLst/>
              <a:cxnLst/>
              <a:rect l="l" t="t" r="r" b="b"/>
              <a:pathLst>
                <a:path w="3189604" h="72390">
                  <a:moveTo>
                    <a:pt x="3189596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3189596" y="72000"/>
                  </a:lnTo>
                  <a:lnTo>
                    <a:pt x="3189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08010" y="6884060"/>
              <a:ext cx="3189605" cy="72390"/>
            </a:xfrm>
            <a:custGeom>
              <a:avLst/>
              <a:gdLst/>
              <a:ahLst/>
              <a:cxnLst/>
              <a:rect l="l" t="t" r="r" b="b"/>
              <a:pathLst>
                <a:path w="3189604" h="72390">
                  <a:moveTo>
                    <a:pt x="0" y="72000"/>
                  </a:moveTo>
                  <a:lnTo>
                    <a:pt x="3189596" y="72000"/>
                  </a:lnTo>
                  <a:lnTo>
                    <a:pt x="3189596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5226698" y="4414075"/>
            <a:ext cx="292809" cy="48055"/>
            <a:chOff x="6207382" y="6882688"/>
            <a:chExt cx="456565" cy="74930"/>
          </a:xfrm>
        </p:grpSpPr>
        <p:sp>
          <p:nvSpPr>
            <p:cNvPr id="169" name="object 169"/>
            <p:cNvSpPr/>
            <p:nvPr/>
          </p:nvSpPr>
          <p:spPr>
            <a:xfrm>
              <a:off x="6208754" y="6884060"/>
              <a:ext cx="454025" cy="72390"/>
            </a:xfrm>
            <a:custGeom>
              <a:avLst/>
              <a:gdLst/>
              <a:ahLst/>
              <a:cxnLst/>
              <a:rect l="l" t="t" r="r" b="b"/>
              <a:pathLst>
                <a:path w="454025" h="72390">
                  <a:moveTo>
                    <a:pt x="453599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453599" y="72000"/>
                  </a:lnTo>
                  <a:lnTo>
                    <a:pt x="453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08754" y="6884060"/>
              <a:ext cx="454025" cy="72390"/>
            </a:xfrm>
            <a:custGeom>
              <a:avLst/>
              <a:gdLst/>
              <a:ahLst/>
              <a:cxnLst/>
              <a:rect l="l" t="t" r="r" b="b"/>
              <a:pathLst>
                <a:path w="454025" h="72390">
                  <a:moveTo>
                    <a:pt x="0" y="72000"/>
                  </a:moveTo>
                  <a:lnTo>
                    <a:pt x="453599" y="72000"/>
                  </a:lnTo>
                  <a:lnTo>
                    <a:pt x="453599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6002449" y="4414074"/>
            <a:ext cx="463852" cy="48055"/>
            <a:chOff x="7416979" y="6882686"/>
            <a:chExt cx="723265" cy="74930"/>
          </a:xfrm>
        </p:grpSpPr>
        <p:sp>
          <p:nvSpPr>
            <p:cNvPr id="172" name="object 172"/>
            <p:cNvSpPr/>
            <p:nvPr/>
          </p:nvSpPr>
          <p:spPr>
            <a:xfrm>
              <a:off x="7418350" y="6884057"/>
              <a:ext cx="720090" cy="72390"/>
            </a:xfrm>
            <a:custGeom>
              <a:avLst/>
              <a:gdLst/>
              <a:ahLst/>
              <a:cxnLst/>
              <a:rect l="l" t="t" r="r" b="b"/>
              <a:pathLst>
                <a:path w="720090" h="72390">
                  <a:moveTo>
                    <a:pt x="719999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719999" y="71998"/>
                  </a:lnTo>
                  <a:lnTo>
                    <a:pt x="7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418350" y="6884057"/>
              <a:ext cx="720090" cy="72390"/>
            </a:xfrm>
            <a:custGeom>
              <a:avLst/>
              <a:gdLst/>
              <a:ahLst/>
              <a:cxnLst/>
              <a:rect l="l" t="t" r="r" b="b"/>
              <a:pathLst>
                <a:path w="720090" h="72390">
                  <a:moveTo>
                    <a:pt x="0" y="71998"/>
                  </a:moveTo>
                  <a:lnTo>
                    <a:pt x="719999" y="71998"/>
                  </a:lnTo>
                  <a:lnTo>
                    <a:pt x="719999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5158298" y="2766029"/>
            <a:ext cx="100589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38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388173" y="2764847"/>
            <a:ext cx="68824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289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1283">
              <a:latin typeface="Tahoma"/>
              <a:cs typeface="Tahoma"/>
            </a:endParaRPr>
          </a:p>
        </p:txBody>
      </p:sp>
      <p:pic>
        <p:nvPicPr>
          <p:cNvPr id="176" name="object 1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2957" y="1042097"/>
            <a:ext cx="793473" cy="793473"/>
          </a:xfrm>
          <a:prstGeom prst="rect">
            <a:avLst/>
          </a:prstGeom>
        </p:spPr>
      </p:pic>
      <p:sp>
        <p:nvSpPr>
          <p:cNvPr id="177" name="object 177"/>
          <p:cNvSpPr txBox="1"/>
          <p:nvPr/>
        </p:nvSpPr>
        <p:spPr>
          <a:xfrm>
            <a:off x="7074812" y="845153"/>
            <a:ext cx="1923417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https://bclight.ru/catalog/product-eglo-33166</a:t>
            </a:r>
            <a:endParaRPr sz="770">
              <a:latin typeface="Arial MT"/>
              <a:cs typeface="Arial MT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415164" y="3029685"/>
            <a:ext cx="307876" cy="647926"/>
            <a:chOff x="1823472" y="4724064"/>
            <a:chExt cx="480059" cy="1010285"/>
          </a:xfrm>
        </p:grpSpPr>
        <p:sp>
          <p:nvSpPr>
            <p:cNvPr id="179" name="object 179"/>
            <p:cNvSpPr/>
            <p:nvPr/>
          </p:nvSpPr>
          <p:spPr>
            <a:xfrm>
              <a:off x="1823466" y="5425233"/>
              <a:ext cx="480059" cy="308610"/>
            </a:xfrm>
            <a:custGeom>
              <a:avLst/>
              <a:gdLst/>
              <a:ahLst/>
              <a:cxnLst/>
              <a:rect l="l" t="t" r="r" b="b"/>
              <a:pathLst>
                <a:path w="480060" h="308610">
                  <a:moveTo>
                    <a:pt x="479564" y="211442"/>
                  </a:moveTo>
                  <a:lnTo>
                    <a:pt x="471932" y="173621"/>
                  </a:lnTo>
                  <a:lnTo>
                    <a:pt x="451116" y="142748"/>
                  </a:lnTo>
                  <a:lnTo>
                    <a:pt x="420230" y="121932"/>
                  </a:lnTo>
                  <a:lnTo>
                    <a:pt x="382422" y="114300"/>
                  </a:lnTo>
                  <a:lnTo>
                    <a:pt x="348005" y="121246"/>
                  </a:lnTo>
                  <a:lnTo>
                    <a:pt x="352882" y="97142"/>
                  </a:lnTo>
                  <a:lnTo>
                    <a:pt x="345249" y="59321"/>
                  </a:lnTo>
                  <a:lnTo>
                    <a:pt x="324434" y="28448"/>
                  </a:lnTo>
                  <a:lnTo>
                    <a:pt x="293547" y="7632"/>
                  </a:lnTo>
                  <a:lnTo>
                    <a:pt x="255739" y="0"/>
                  </a:lnTo>
                  <a:lnTo>
                    <a:pt x="217932" y="7632"/>
                  </a:lnTo>
                  <a:lnTo>
                    <a:pt x="187045" y="28448"/>
                  </a:lnTo>
                  <a:lnTo>
                    <a:pt x="166230" y="59321"/>
                  </a:lnTo>
                  <a:lnTo>
                    <a:pt x="158597" y="97142"/>
                  </a:lnTo>
                  <a:lnTo>
                    <a:pt x="163766" y="122783"/>
                  </a:lnTo>
                  <a:lnTo>
                    <a:pt x="134950" y="103352"/>
                  </a:lnTo>
                  <a:lnTo>
                    <a:pt x="97142" y="95719"/>
                  </a:lnTo>
                  <a:lnTo>
                    <a:pt x="59334" y="103352"/>
                  </a:lnTo>
                  <a:lnTo>
                    <a:pt x="28448" y="124167"/>
                  </a:lnTo>
                  <a:lnTo>
                    <a:pt x="7632" y="155054"/>
                  </a:lnTo>
                  <a:lnTo>
                    <a:pt x="0" y="192862"/>
                  </a:lnTo>
                  <a:lnTo>
                    <a:pt x="7632" y="230682"/>
                  </a:lnTo>
                  <a:lnTo>
                    <a:pt x="28448" y="261556"/>
                  </a:lnTo>
                  <a:lnTo>
                    <a:pt x="59334" y="282371"/>
                  </a:lnTo>
                  <a:lnTo>
                    <a:pt x="97142" y="290004"/>
                  </a:lnTo>
                  <a:lnTo>
                    <a:pt x="134950" y="282371"/>
                  </a:lnTo>
                  <a:lnTo>
                    <a:pt x="165836" y="261556"/>
                  </a:lnTo>
                  <a:lnTo>
                    <a:pt x="186651" y="230682"/>
                  </a:lnTo>
                  <a:lnTo>
                    <a:pt x="194284" y="192862"/>
                  </a:lnTo>
                  <a:lnTo>
                    <a:pt x="189103" y="167220"/>
                  </a:lnTo>
                  <a:lnTo>
                    <a:pt x="217932" y="186651"/>
                  </a:lnTo>
                  <a:lnTo>
                    <a:pt x="255739" y="194284"/>
                  </a:lnTo>
                  <a:lnTo>
                    <a:pt x="290144" y="187350"/>
                  </a:lnTo>
                  <a:lnTo>
                    <a:pt x="285280" y="211442"/>
                  </a:lnTo>
                  <a:lnTo>
                    <a:pt x="292912" y="249250"/>
                  </a:lnTo>
                  <a:lnTo>
                    <a:pt x="313728" y="280123"/>
                  </a:lnTo>
                  <a:lnTo>
                    <a:pt x="344614" y="300951"/>
                  </a:lnTo>
                  <a:lnTo>
                    <a:pt x="382422" y="308584"/>
                  </a:lnTo>
                  <a:lnTo>
                    <a:pt x="420230" y="300951"/>
                  </a:lnTo>
                  <a:lnTo>
                    <a:pt x="451116" y="280123"/>
                  </a:lnTo>
                  <a:lnTo>
                    <a:pt x="471932" y="249250"/>
                  </a:lnTo>
                  <a:lnTo>
                    <a:pt x="479564" y="211442"/>
                  </a:lnTo>
                  <a:close/>
                </a:path>
              </a:pathLst>
            </a:custGeom>
            <a:solidFill>
              <a:srgbClr val="F7E42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80" name="object 18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6146" y="5548431"/>
              <a:ext cx="59725" cy="11594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301" y="5533189"/>
              <a:ext cx="59725" cy="115949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0416" y="5436036"/>
              <a:ext cx="59725" cy="11594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526" y="5324289"/>
              <a:ext cx="395999" cy="28101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922943" y="4724064"/>
              <a:ext cx="283845" cy="824865"/>
            </a:xfrm>
            <a:custGeom>
              <a:avLst/>
              <a:gdLst/>
              <a:ahLst/>
              <a:cxnLst/>
              <a:rect l="l" t="t" r="r" b="b"/>
              <a:pathLst>
                <a:path w="283844" h="824864">
                  <a:moveTo>
                    <a:pt x="0" y="809344"/>
                  </a:moveTo>
                  <a:lnTo>
                    <a:pt x="0" y="627973"/>
                  </a:lnTo>
                </a:path>
                <a:path w="283844" h="824864">
                  <a:moveTo>
                    <a:pt x="158114" y="712191"/>
                  </a:moveTo>
                  <a:lnTo>
                    <a:pt x="158114" y="627973"/>
                  </a:lnTo>
                </a:path>
                <a:path w="283844" h="824864">
                  <a:moveTo>
                    <a:pt x="283844" y="824586"/>
                  </a:moveTo>
                  <a:lnTo>
                    <a:pt x="283844" y="627973"/>
                  </a:lnTo>
                </a:path>
                <a:path w="283844" h="824864">
                  <a:moveTo>
                    <a:pt x="56918" y="600231"/>
                  </a:moveTo>
                  <a:lnTo>
                    <a:pt x="56918" y="0"/>
                  </a:lnTo>
                </a:path>
                <a:path w="283844" h="824864">
                  <a:moveTo>
                    <a:pt x="241703" y="600231"/>
                  </a:moveTo>
                  <a:lnTo>
                    <a:pt x="241703" y="0"/>
                  </a:lnTo>
                </a:path>
              </a:pathLst>
            </a:custGeom>
            <a:ln w="7199">
              <a:solidFill>
                <a:srgbClr val="C3C4C4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939864" y="4724064"/>
              <a:ext cx="264795" cy="14604"/>
            </a:xfrm>
            <a:custGeom>
              <a:avLst/>
              <a:gdLst/>
              <a:ahLst/>
              <a:cxnLst/>
              <a:rect l="l" t="t" r="r" b="b"/>
              <a:pathLst>
                <a:path w="264794" h="14604">
                  <a:moveTo>
                    <a:pt x="264789" y="0"/>
                  </a:moveTo>
                  <a:lnTo>
                    <a:pt x="0" y="0"/>
                  </a:lnTo>
                  <a:lnTo>
                    <a:pt x="0" y="14420"/>
                  </a:lnTo>
                  <a:lnTo>
                    <a:pt x="264789" y="14420"/>
                  </a:lnTo>
                  <a:lnTo>
                    <a:pt x="264789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617784" y="3029682"/>
            <a:ext cx="307470" cy="645483"/>
            <a:chOff x="3698669" y="4724060"/>
            <a:chExt cx="479425" cy="1006475"/>
          </a:xfrm>
        </p:grpSpPr>
        <p:sp>
          <p:nvSpPr>
            <p:cNvPr id="187" name="object 187"/>
            <p:cNvSpPr/>
            <p:nvPr/>
          </p:nvSpPr>
          <p:spPr>
            <a:xfrm>
              <a:off x="3698659" y="5427811"/>
              <a:ext cx="352425" cy="288925"/>
            </a:xfrm>
            <a:custGeom>
              <a:avLst/>
              <a:gdLst/>
              <a:ahLst/>
              <a:cxnLst/>
              <a:rect l="l" t="t" r="r" b="b"/>
              <a:pathLst>
                <a:path w="352425" h="288925">
                  <a:moveTo>
                    <a:pt x="352425" y="97142"/>
                  </a:moveTo>
                  <a:lnTo>
                    <a:pt x="344779" y="59334"/>
                  </a:lnTo>
                  <a:lnTo>
                    <a:pt x="323964" y="28460"/>
                  </a:lnTo>
                  <a:lnTo>
                    <a:pt x="293090" y="7632"/>
                  </a:lnTo>
                  <a:lnTo>
                    <a:pt x="255282" y="0"/>
                  </a:lnTo>
                  <a:lnTo>
                    <a:pt x="217462" y="7632"/>
                  </a:lnTo>
                  <a:lnTo>
                    <a:pt x="186588" y="28460"/>
                  </a:lnTo>
                  <a:lnTo>
                    <a:pt x="165773" y="59334"/>
                  </a:lnTo>
                  <a:lnTo>
                    <a:pt x="158127" y="97142"/>
                  </a:lnTo>
                  <a:lnTo>
                    <a:pt x="162953" y="121081"/>
                  </a:lnTo>
                  <a:lnTo>
                    <a:pt x="134962" y="102184"/>
                  </a:lnTo>
                  <a:lnTo>
                    <a:pt x="97142" y="94551"/>
                  </a:lnTo>
                  <a:lnTo>
                    <a:pt x="59334" y="102184"/>
                  </a:lnTo>
                  <a:lnTo>
                    <a:pt x="28460" y="123012"/>
                  </a:lnTo>
                  <a:lnTo>
                    <a:pt x="7632" y="153885"/>
                  </a:lnTo>
                  <a:lnTo>
                    <a:pt x="0" y="191693"/>
                  </a:lnTo>
                  <a:lnTo>
                    <a:pt x="7632" y="229514"/>
                  </a:lnTo>
                  <a:lnTo>
                    <a:pt x="28460" y="260388"/>
                  </a:lnTo>
                  <a:lnTo>
                    <a:pt x="59334" y="281203"/>
                  </a:lnTo>
                  <a:lnTo>
                    <a:pt x="97142" y="288836"/>
                  </a:lnTo>
                  <a:lnTo>
                    <a:pt x="134962" y="281203"/>
                  </a:lnTo>
                  <a:lnTo>
                    <a:pt x="165836" y="260388"/>
                  </a:lnTo>
                  <a:lnTo>
                    <a:pt x="186651" y="229514"/>
                  </a:lnTo>
                  <a:lnTo>
                    <a:pt x="194284" y="191693"/>
                  </a:lnTo>
                  <a:lnTo>
                    <a:pt x="189445" y="167779"/>
                  </a:lnTo>
                  <a:lnTo>
                    <a:pt x="217462" y="186651"/>
                  </a:lnTo>
                  <a:lnTo>
                    <a:pt x="255282" y="194284"/>
                  </a:lnTo>
                  <a:lnTo>
                    <a:pt x="293090" y="186651"/>
                  </a:lnTo>
                  <a:lnTo>
                    <a:pt x="323964" y="165836"/>
                  </a:lnTo>
                  <a:lnTo>
                    <a:pt x="344779" y="134962"/>
                  </a:lnTo>
                  <a:lnTo>
                    <a:pt x="352425" y="97142"/>
                  </a:lnTo>
                  <a:close/>
                </a:path>
              </a:pathLst>
            </a:custGeom>
            <a:solidFill>
              <a:srgbClr val="F7E42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88" name="object 18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6943" y="5533185"/>
              <a:ext cx="59725" cy="11594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5058" y="5436032"/>
              <a:ext cx="59726" cy="11594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1977" y="5324291"/>
              <a:ext cx="378000" cy="27741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797585" y="4724060"/>
              <a:ext cx="283845" cy="824865"/>
            </a:xfrm>
            <a:custGeom>
              <a:avLst/>
              <a:gdLst/>
              <a:ahLst/>
              <a:cxnLst/>
              <a:rect l="l" t="t" r="r" b="b"/>
              <a:pathLst>
                <a:path w="283845" h="824864">
                  <a:moveTo>
                    <a:pt x="0" y="809344"/>
                  </a:moveTo>
                  <a:lnTo>
                    <a:pt x="0" y="627973"/>
                  </a:lnTo>
                </a:path>
                <a:path w="283845" h="824864">
                  <a:moveTo>
                    <a:pt x="158116" y="712191"/>
                  </a:moveTo>
                  <a:lnTo>
                    <a:pt x="158116" y="627973"/>
                  </a:lnTo>
                </a:path>
                <a:path w="283845" h="824864">
                  <a:moveTo>
                    <a:pt x="283846" y="824586"/>
                  </a:moveTo>
                  <a:lnTo>
                    <a:pt x="283846" y="627973"/>
                  </a:lnTo>
                </a:path>
                <a:path w="283845" h="824864">
                  <a:moveTo>
                    <a:pt x="56920" y="600231"/>
                  </a:moveTo>
                  <a:lnTo>
                    <a:pt x="56920" y="0"/>
                  </a:lnTo>
                </a:path>
                <a:path w="283845" h="824864">
                  <a:moveTo>
                    <a:pt x="241703" y="600231"/>
                  </a:moveTo>
                  <a:lnTo>
                    <a:pt x="241703" y="0"/>
                  </a:lnTo>
                </a:path>
              </a:pathLst>
            </a:custGeom>
            <a:ln w="7199">
              <a:solidFill>
                <a:srgbClr val="C3C4C4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814505" y="4724060"/>
              <a:ext cx="264795" cy="14604"/>
            </a:xfrm>
            <a:custGeom>
              <a:avLst/>
              <a:gdLst/>
              <a:ahLst/>
              <a:cxnLst/>
              <a:rect l="l" t="t" r="r" b="b"/>
              <a:pathLst>
                <a:path w="264795" h="14604">
                  <a:moveTo>
                    <a:pt x="264791" y="0"/>
                  </a:moveTo>
                  <a:lnTo>
                    <a:pt x="0" y="0"/>
                  </a:lnTo>
                  <a:lnTo>
                    <a:pt x="0" y="14422"/>
                  </a:lnTo>
                  <a:lnTo>
                    <a:pt x="264791" y="14422"/>
                  </a:lnTo>
                  <a:lnTo>
                    <a:pt x="264791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3" name="object 1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83281" y="5536134"/>
              <a:ext cx="194284" cy="19428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9575" y="5547801"/>
              <a:ext cx="59726" cy="115948"/>
            </a:xfrm>
            <a:prstGeom prst="rect">
              <a:avLst/>
            </a:prstGeom>
          </p:spPr>
        </p:pic>
      </p:grpSp>
      <p:grpSp>
        <p:nvGrpSpPr>
          <p:cNvPr id="195" name="object 195"/>
          <p:cNvGrpSpPr/>
          <p:nvPr/>
        </p:nvGrpSpPr>
        <p:grpSpPr>
          <a:xfrm>
            <a:off x="5199872" y="1022768"/>
            <a:ext cx="1293002" cy="381995"/>
            <a:chOff x="6165554" y="1594760"/>
            <a:chExt cx="2016125" cy="595630"/>
          </a:xfrm>
        </p:grpSpPr>
        <p:sp>
          <p:nvSpPr>
            <p:cNvPr id="196" name="object 196"/>
            <p:cNvSpPr/>
            <p:nvPr/>
          </p:nvSpPr>
          <p:spPr>
            <a:xfrm>
              <a:off x="6208754" y="1637960"/>
              <a:ext cx="1929764" cy="552450"/>
            </a:xfrm>
            <a:custGeom>
              <a:avLst/>
              <a:gdLst/>
              <a:ahLst/>
              <a:cxnLst/>
              <a:rect l="l" t="t" r="r" b="b"/>
              <a:pathLst>
                <a:path w="1929765" h="552450">
                  <a:moveTo>
                    <a:pt x="852540" y="0"/>
                  </a:moveTo>
                  <a:lnTo>
                    <a:pt x="0" y="0"/>
                  </a:lnTo>
                  <a:lnTo>
                    <a:pt x="0" y="533667"/>
                  </a:lnTo>
                  <a:lnTo>
                    <a:pt x="28690" y="544571"/>
                  </a:lnTo>
                  <a:lnTo>
                    <a:pt x="59693" y="550692"/>
                  </a:lnTo>
                  <a:lnTo>
                    <a:pt x="93010" y="552026"/>
                  </a:lnTo>
                  <a:lnTo>
                    <a:pt x="128642" y="548571"/>
                  </a:lnTo>
                  <a:lnTo>
                    <a:pt x="178275" y="531413"/>
                  </a:lnTo>
                  <a:lnTo>
                    <a:pt x="222522" y="508547"/>
                  </a:lnTo>
                  <a:lnTo>
                    <a:pt x="261384" y="479973"/>
                  </a:lnTo>
                  <a:lnTo>
                    <a:pt x="294860" y="445690"/>
                  </a:lnTo>
                  <a:lnTo>
                    <a:pt x="322952" y="405698"/>
                  </a:lnTo>
                  <a:lnTo>
                    <a:pt x="558825" y="405698"/>
                  </a:lnTo>
                  <a:lnTo>
                    <a:pt x="604893" y="367596"/>
                  </a:lnTo>
                  <a:lnTo>
                    <a:pt x="634796" y="324485"/>
                  </a:lnTo>
                  <a:lnTo>
                    <a:pt x="652224" y="280259"/>
                  </a:lnTo>
                  <a:lnTo>
                    <a:pt x="657177" y="234920"/>
                  </a:lnTo>
                  <a:lnTo>
                    <a:pt x="649655" y="188467"/>
                  </a:lnTo>
                  <a:lnTo>
                    <a:pt x="629658" y="140900"/>
                  </a:lnTo>
                  <a:lnTo>
                    <a:pt x="725661" y="140900"/>
                  </a:lnTo>
                  <a:lnTo>
                    <a:pt x="761126" y="129284"/>
                  </a:lnTo>
                  <a:lnTo>
                    <a:pt x="794166" y="108294"/>
                  </a:lnTo>
                  <a:lnTo>
                    <a:pt x="820815" y="79463"/>
                  </a:lnTo>
                  <a:lnTo>
                    <a:pt x="840473" y="43221"/>
                  </a:lnTo>
                  <a:lnTo>
                    <a:pt x="852540" y="0"/>
                  </a:lnTo>
                  <a:close/>
                </a:path>
                <a:path w="1929765" h="552450">
                  <a:moveTo>
                    <a:pt x="1929596" y="390452"/>
                  </a:moveTo>
                  <a:lnTo>
                    <a:pt x="1351652" y="390452"/>
                  </a:lnTo>
                  <a:lnTo>
                    <a:pt x="1386613" y="436830"/>
                  </a:lnTo>
                  <a:lnTo>
                    <a:pt x="1422983" y="474733"/>
                  </a:lnTo>
                  <a:lnTo>
                    <a:pt x="1460763" y="504162"/>
                  </a:lnTo>
                  <a:lnTo>
                    <a:pt x="1499952" y="525117"/>
                  </a:lnTo>
                  <a:lnTo>
                    <a:pt x="1540551" y="537598"/>
                  </a:lnTo>
                  <a:lnTo>
                    <a:pt x="1582560" y="541605"/>
                  </a:lnTo>
                  <a:lnTo>
                    <a:pt x="1625979" y="537137"/>
                  </a:lnTo>
                  <a:lnTo>
                    <a:pt x="1677746" y="524121"/>
                  </a:lnTo>
                  <a:lnTo>
                    <a:pt x="1721354" y="509940"/>
                  </a:lnTo>
                  <a:lnTo>
                    <a:pt x="1756804" y="494593"/>
                  </a:lnTo>
                  <a:lnTo>
                    <a:pt x="1784094" y="478080"/>
                  </a:lnTo>
                  <a:lnTo>
                    <a:pt x="1929596" y="478080"/>
                  </a:lnTo>
                  <a:lnTo>
                    <a:pt x="1929596" y="390452"/>
                  </a:lnTo>
                  <a:close/>
                </a:path>
                <a:path w="1929765" h="552450">
                  <a:moveTo>
                    <a:pt x="1929596" y="478080"/>
                  </a:moveTo>
                  <a:lnTo>
                    <a:pt x="1784094" y="478080"/>
                  </a:lnTo>
                  <a:lnTo>
                    <a:pt x="1824823" y="494711"/>
                  </a:lnTo>
                  <a:lnTo>
                    <a:pt x="1862648" y="503884"/>
                  </a:lnTo>
                  <a:lnTo>
                    <a:pt x="1897571" y="506023"/>
                  </a:lnTo>
                  <a:lnTo>
                    <a:pt x="1929596" y="501556"/>
                  </a:lnTo>
                  <a:lnTo>
                    <a:pt x="1929596" y="478080"/>
                  </a:lnTo>
                  <a:close/>
                </a:path>
                <a:path w="1929765" h="552450">
                  <a:moveTo>
                    <a:pt x="558825" y="405698"/>
                  </a:moveTo>
                  <a:lnTo>
                    <a:pt x="322952" y="405698"/>
                  </a:lnTo>
                  <a:lnTo>
                    <a:pt x="379283" y="426495"/>
                  </a:lnTo>
                  <a:lnTo>
                    <a:pt x="431878" y="436432"/>
                  </a:lnTo>
                  <a:lnTo>
                    <a:pt x="480737" y="435511"/>
                  </a:lnTo>
                  <a:lnTo>
                    <a:pt x="525859" y="423732"/>
                  </a:lnTo>
                  <a:lnTo>
                    <a:pt x="558825" y="405698"/>
                  </a:lnTo>
                  <a:close/>
                </a:path>
                <a:path w="1929765" h="552450">
                  <a:moveTo>
                    <a:pt x="1929596" y="110415"/>
                  </a:moveTo>
                  <a:lnTo>
                    <a:pt x="1052564" y="110415"/>
                  </a:lnTo>
                  <a:lnTo>
                    <a:pt x="1038947" y="170683"/>
                  </a:lnTo>
                  <a:lnTo>
                    <a:pt x="1034332" y="224116"/>
                  </a:lnTo>
                  <a:lnTo>
                    <a:pt x="1038721" y="270714"/>
                  </a:lnTo>
                  <a:lnTo>
                    <a:pt x="1052113" y="310476"/>
                  </a:lnTo>
                  <a:lnTo>
                    <a:pt x="1074508" y="343404"/>
                  </a:lnTo>
                  <a:lnTo>
                    <a:pt x="1105905" y="369496"/>
                  </a:lnTo>
                  <a:lnTo>
                    <a:pt x="1145374" y="394547"/>
                  </a:lnTo>
                  <a:lnTo>
                    <a:pt x="1189682" y="409168"/>
                  </a:lnTo>
                  <a:lnTo>
                    <a:pt x="1238831" y="413359"/>
                  </a:lnTo>
                  <a:lnTo>
                    <a:pt x="1292821" y="407120"/>
                  </a:lnTo>
                  <a:lnTo>
                    <a:pt x="1351652" y="390452"/>
                  </a:lnTo>
                  <a:lnTo>
                    <a:pt x="1929596" y="390452"/>
                  </a:lnTo>
                  <a:lnTo>
                    <a:pt x="1929596" y="110415"/>
                  </a:lnTo>
                  <a:close/>
                </a:path>
                <a:path w="1929765" h="552450">
                  <a:moveTo>
                    <a:pt x="725661" y="140900"/>
                  </a:moveTo>
                  <a:lnTo>
                    <a:pt x="629658" y="140900"/>
                  </a:lnTo>
                  <a:lnTo>
                    <a:pt x="678272" y="146018"/>
                  </a:lnTo>
                  <a:lnTo>
                    <a:pt x="722295" y="142002"/>
                  </a:lnTo>
                  <a:lnTo>
                    <a:pt x="725661" y="140900"/>
                  </a:lnTo>
                  <a:close/>
                </a:path>
                <a:path w="1929765" h="552450">
                  <a:moveTo>
                    <a:pt x="1929596" y="0"/>
                  </a:moveTo>
                  <a:lnTo>
                    <a:pt x="852540" y="0"/>
                  </a:lnTo>
                  <a:lnTo>
                    <a:pt x="876469" y="46718"/>
                  </a:lnTo>
                  <a:lnTo>
                    <a:pt x="914335" y="81203"/>
                  </a:lnTo>
                  <a:lnTo>
                    <a:pt x="960238" y="103371"/>
                  </a:lnTo>
                  <a:lnTo>
                    <a:pt x="1008281" y="113137"/>
                  </a:lnTo>
                  <a:lnTo>
                    <a:pt x="1052564" y="110415"/>
                  </a:lnTo>
                  <a:lnTo>
                    <a:pt x="1929596" y="110415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65554" y="1594760"/>
              <a:ext cx="86399" cy="8639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5150" y="1594760"/>
              <a:ext cx="86399" cy="86399"/>
            </a:xfrm>
            <a:prstGeom prst="rect">
              <a:avLst/>
            </a:prstGeom>
          </p:spPr>
        </p:pic>
      </p:grpSp>
      <p:sp>
        <p:nvSpPr>
          <p:cNvPr id="199" name="object 199"/>
          <p:cNvSpPr txBox="1"/>
          <p:nvPr/>
        </p:nvSpPr>
        <p:spPr>
          <a:xfrm>
            <a:off x="5177551" y="786797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406532" y="785617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2147698" y="1050473"/>
            <a:ext cx="2554645" cy="1432687"/>
            <a:chOff x="1406423" y="1637960"/>
            <a:chExt cx="3983354" cy="2233930"/>
          </a:xfrm>
        </p:grpSpPr>
        <p:sp>
          <p:nvSpPr>
            <p:cNvPr id="202" name="object 202"/>
            <p:cNvSpPr/>
            <p:nvPr/>
          </p:nvSpPr>
          <p:spPr>
            <a:xfrm>
              <a:off x="1408010" y="3797969"/>
              <a:ext cx="3053080" cy="72390"/>
            </a:xfrm>
            <a:custGeom>
              <a:avLst/>
              <a:gdLst/>
              <a:ahLst/>
              <a:cxnLst/>
              <a:rect l="l" t="t" r="r" b="b"/>
              <a:pathLst>
                <a:path w="3053079" h="72389">
                  <a:moveTo>
                    <a:pt x="2490216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2490216" y="71996"/>
                  </a:lnTo>
                  <a:lnTo>
                    <a:pt x="2490216" y="0"/>
                  </a:lnTo>
                  <a:close/>
                </a:path>
                <a:path w="3053079" h="72389">
                  <a:moveTo>
                    <a:pt x="3052788" y="0"/>
                  </a:moveTo>
                  <a:lnTo>
                    <a:pt x="2526220" y="0"/>
                  </a:lnTo>
                  <a:lnTo>
                    <a:pt x="2526220" y="71996"/>
                  </a:lnTo>
                  <a:lnTo>
                    <a:pt x="3052788" y="71996"/>
                  </a:lnTo>
                  <a:lnTo>
                    <a:pt x="3052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408010" y="3797960"/>
              <a:ext cx="3053080" cy="72390"/>
            </a:xfrm>
            <a:custGeom>
              <a:avLst/>
              <a:gdLst/>
              <a:ahLst/>
              <a:cxnLst/>
              <a:rect l="l" t="t" r="r" b="b"/>
              <a:pathLst>
                <a:path w="3053079" h="72389">
                  <a:moveTo>
                    <a:pt x="0" y="72000"/>
                  </a:moveTo>
                  <a:lnTo>
                    <a:pt x="3052795" y="72000"/>
                  </a:lnTo>
                  <a:lnTo>
                    <a:pt x="3052795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56265" y="3545960"/>
              <a:ext cx="1155700" cy="243840"/>
            </a:xfrm>
            <a:custGeom>
              <a:avLst/>
              <a:gdLst/>
              <a:ahLst/>
              <a:cxnLst/>
              <a:rect l="l" t="t" r="r" b="b"/>
              <a:pathLst>
                <a:path w="1155700" h="243839">
                  <a:moveTo>
                    <a:pt x="1131904" y="0"/>
                  </a:moveTo>
                  <a:lnTo>
                    <a:pt x="23795" y="0"/>
                  </a:lnTo>
                  <a:lnTo>
                    <a:pt x="14372" y="1887"/>
                  </a:lnTo>
                  <a:lnTo>
                    <a:pt x="6495" y="7016"/>
                  </a:lnTo>
                  <a:lnTo>
                    <a:pt x="1319" y="14586"/>
                  </a:lnTo>
                  <a:lnTo>
                    <a:pt x="0" y="23795"/>
                  </a:lnTo>
                  <a:lnTo>
                    <a:pt x="19907" y="219571"/>
                  </a:lnTo>
                  <a:lnTo>
                    <a:pt x="22343" y="228778"/>
                  </a:lnTo>
                  <a:lnTo>
                    <a:pt x="27393" y="236348"/>
                  </a:lnTo>
                  <a:lnTo>
                    <a:pt x="34649" y="241478"/>
                  </a:lnTo>
                  <a:lnTo>
                    <a:pt x="43703" y="243367"/>
                  </a:lnTo>
                  <a:lnTo>
                    <a:pt x="1111996" y="243367"/>
                  </a:lnTo>
                  <a:lnTo>
                    <a:pt x="1155700" y="23795"/>
                  </a:lnTo>
                  <a:lnTo>
                    <a:pt x="1154380" y="14582"/>
                  </a:lnTo>
                  <a:lnTo>
                    <a:pt x="1149204" y="7013"/>
                  </a:lnTo>
                  <a:lnTo>
                    <a:pt x="1141327" y="1886"/>
                  </a:lnTo>
                  <a:lnTo>
                    <a:pt x="1131904" y="0"/>
                  </a:lnTo>
                  <a:close/>
                </a:path>
              </a:pathLst>
            </a:custGeom>
            <a:solidFill>
              <a:srgbClr val="ADC7A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56265" y="3545960"/>
              <a:ext cx="1155700" cy="243840"/>
            </a:xfrm>
            <a:custGeom>
              <a:avLst/>
              <a:gdLst/>
              <a:ahLst/>
              <a:cxnLst/>
              <a:rect l="l" t="t" r="r" b="b"/>
              <a:pathLst>
                <a:path w="1155700" h="243839">
                  <a:moveTo>
                    <a:pt x="43703" y="243367"/>
                  </a:moveTo>
                  <a:lnTo>
                    <a:pt x="1111996" y="243367"/>
                  </a:lnTo>
                  <a:lnTo>
                    <a:pt x="1121050" y="241481"/>
                  </a:lnTo>
                  <a:lnTo>
                    <a:pt x="1128306" y="236353"/>
                  </a:lnTo>
                  <a:lnTo>
                    <a:pt x="1133356" y="228784"/>
                  </a:lnTo>
                  <a:lnTo>
                    <a:pt x="1135792" y="219571"/>
                  </a:lnTo>
                  <a:lnTo>
                    <a:pt x="1155700" y="23795"/>
                  </a:lnTo>
                  <a:lnTo>
                    <a:pt x="1154380" y="14582"/>
                  </a:lnTo>
                  <a:lnTo>
                    <a:pt x="1149204" y="7013"/>
                  </a:lnTo>
                  <a:lnTo>
                    <a:pt x="1141327" y="1886"/>
                  </a:lnTo>
                  <a:lnTo>
                    <a:pt x="1131904" y="0"/>
                  </a:lnTo>
                  <a:lnTo>
                    <a:pt x="23795" y="0"/>
                  </a:lnTo>
                  <a:lnTo>
                    <a:pt x="14372" y="1887"/>
                  </a:lnTo>
                  <a:lnTo>
                    <a:pt x="6495" y="7016"/>
                  </a:lnTo>
                  <a:lnTo>
                    <a:pt x="1319" y="14586"/>
                  </a:lnTo>
                  <a:lnTo>
                    <a:pt x="0" y="23795"/>
                  </a:lnTo>
                  <a:lnTo>
                    <a:pt x="19907" y="219571"/>
                  </a:lnTo>
                  <a:lnTo>
                    <a:pt x="22343" y="228778"/>
                  </a:lnTo>
                  <a:lnTo>
                    <a:pt x="27393" y="236348"/>
                  </a:lnTo>
                  <a:lnTo>
                    <a:pt x="34649" y="241478"/>
                  </a:lnTo>
                  <a:lnTo>
                    <a:pt x="43703" y="24336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06" name="object 2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4508" y="3789327"/>
              <a:ext cx="35999" cy="80628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2944508" y="3789327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4" h="80645">
                  <a:moveTo>
                    <a:pt x="0" y="80628"/>
                  </a:moveTo>
                  <a:lnTo>
                    <a:pt x="35999" y="80628"/>
                  </a:lnTo>
                  <a:lnTo>
                    <a:pt x="35999" y="0"/>
                  </a:lnTo>
                  <a:lnTo>
                    <a:pt x="0" y="0"/>
                  </a:lnTo>
                  <a:lnTo>
                    <a:pt x="0" y="806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08" name="object 2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6265" y="3364610"/>
              <a:ext cx="1155700" cy="107722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856265" y="3364610"/>
              <a:ext cx="1155700" cy="107950"/>
            </a:xfrm>
            <a:custGeom>
              <a:avLst/>
              <a:gdLst/>
              <a:ahLst/>
              <a:cxnLst/>
              <a:rect l="l" t="t" r="r" b="b"/>
              <a:pathLst>
                <a:path w="1155700" h="107950">
                  <a:moveTo>
                    <a:pt x="23219" y="107722"/>
                  </a:moveTo>
                  <a:lnTo>
                    <a:pt x="1132480" y="107722"/>
                  </a:lnTo>
                  <a:lnTo>
                    <a:pt x="1141496" y="105890"/>
                  </a:lnTo>
                  <a:lnTo>
                    <a:pt x="1148879" y="100900"/>
                  </a:lnTo>
                  <a:lnTo>
                    <a:pt x="1153868" y="93516"/>
                  </a:lnTo>
                  <a:lnTo>
                    <a:pt x="1155700" y="84499"/>
                  </a:lnTo>
                  <a:lnTo>
                    <a:pt x="1155700" y="23219"/>
                  </a:lnTo>
                  <a:lnTo>
                    <a:pt x="1153868" y="14203"/>
                  </a:lnTo>
                  <a:lnTo>
                    <a:pt x="1148879" y="6820"/>
                  </a:lnTo>
                  <a:lnTo>
                    <a:pt x="1141496" y="1831"/>
                  </a:lnTo>
                  <a:lnTo>
                    <a:pt x="1132480" y="0"/>
                  </a:lnTo>
                  <a:lnTo>
                    <a:pt x="23219" y="0"/>
                  </a:lnTo>
                  <a:lnTo>
                    <a:pt x="14203" y="1831"/>
                  </a:lnTo>
                  <a:lnTo>
                    <a:pt x="6820" y="6820"/>
                  </a:lnTo>
                  <a:lnTo>
                    <a:pt x="1831" y="14203"/>
                  </a:lnTo>
                  <a:lnTo>
                    <a:pt x="0" y="23219"/>
                  </a:lnTo>
                  <a:lnTo>
                    <a:pt x="0" y="84499"/>
                  </a:lnTo>
                  <a:lnTo>
                    <a:pt x="1831" y="93516"/>
                  </a:lnTo>
                  <a:lnTo>
                    <a:pt x="6820" y="100900"/>
                  </a:lnTo>
                  <a:lnTo>
                    <a:pt x="14203" y="105890"/>
                  </a:lnTo>
                  <a:lnTo>
                    <a:pt x="23219" y="1077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0" name="object 2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19877" y="3224617"/>
              <a:ext cx="1028476" cy="107722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2919877" y="3224617"/>
              <a:ext cx="1028700" cy="107950"/>
            </a:xfrm>
            <a:custGeom>
              <a:avLst/>
              <a:gdLst/>
              <a:ahLst/>
              <a:cxnLst/>
              <a:rect l="l" t="t" r="r" b="b"/>
              <a:pathLst>
                <a:path w="1028700" h="107950">
                  <a:moveTo>
                    <a:pt x="15972" y="107722"/>
                  </a:moveTo>
                  <a:lnTo>
                    <a:pt x="1012511" y="107722"/>
                  </a:lnTo>
                  <a:lnTo>
                    <a:pt x="1021294" y="107722"/>
                  </a:lnTo>
                  <a:lnTo>
                    <a:pt x="1028476" y="100537"/>
                  </a:lnTo>
                  <a:lnTo>
                    <a:pt x="1028476" y="91749"/>
                  </a:lnTo>
                  <a:lnTo>
                    <a:pt x="1028476" y="15970"/>
                  </a:lnTo>
                  <a:lnTo>
                    <a:pt x="1028476" y="7181"/>
                  </a:lnTo>
                  <a:lnTo>
                    <a:pt x="1021294" y="0"/>
                  </a:lnTo>
                  <a:lnTo>
                    <a:pt x="1012511" y="0"/>
                  </a:lnTo>
                  <a:lnTo>
                    <a:pt x="15972" y="0"/>
                  </a:lnTo>
                  <a:lnTo>
                    <a:pt x="7189" y="0"/>
                  </a:lnTo>
                  <a:lnTo>
                    <a:pt x="0" y="7181"/>
                  </a:lnTo>
                  <a:lnTo>
                    <a:pt x="0" y="15970"/>
                  </a:lnTo>
                  <a:lnTo>
                    <a:pt x="0" y="91749"/>
                  </a:lnTo>
                  <a:lnTo>
                    <a:pt x="0" y="100537"/>
                  </a:lnTo>
                  <a:lnTo>
                    <a:pt x="7189" y="107722"/>
                  </a:lnTo>
                  <a:lnTo>
                    <a:pt x="15972" y="1077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2" name="object 21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4508" y="3332339"/>
              <a:ext cx="35999" cy="3226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944508" y="3332339"/>
              <a:ext cx="36195" cy="32384"/>
            </a:xfrm>
            <a:custGeom>
              <a:avLst/>
              <a:gdLst/>
              <a:ahLst/>
              <a:cxnLst/>
              <a:rect l="l" t="t" r="r" b="b"/>
              <a:pathLst>
                <a:path w="36194" h="32385">
                  <a:moveTo>
                    <a:pt x="0" y="0"/>
                  </a:moveTo>
                  <a:lnTo>
                    <a:pt x="35999" y="0"/>
                  </a:lnTo>
                  <a:lnTo>
                    <a:pt x="35999" y="32266"/>
                  </a:lnTo>
                  <a:lnTo>
                    <a:pt x="0" y="3226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4" name="object 21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4508" y="3472333"/>
              <a:ext cx="35999" cy="7362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944508" y="3472333"/>
              <a:ext cx="36195" cy="73660"/>
            </a:xfrm>
            <a:custGeom>
              <a:avLst/>
              <a:gdLst/>
              <a:ahLst/>
              <a:cxnLst/>
              <a:rect l="l" t="t" r="r" b="b"/>
              <a:pathLst>
                <a:path w="36194" h="73660">
                  <a:moveTo>
                    <a:pt x="0" y="0"/>
                  </a:moveTo>
                  <a:lnTo>
                    <a:pt x="35999" y="0"/>
                  </a:lnTo>
                  <a:lnTo>
                    <a:pt x="35999" y="73626"/>
                  </a:lnTo>
                  <a:lnTo>
                    <a:pt x="0" y="736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98234" y="3332339"/>
              <a:ext cx="36000" cy="3226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3898234" y="3332339"/>
              <a:ext cx="36195" cy="32384"/>
            </a:xfrm>
            <a:custGeom>
              <a:avLst/>
              <a:gdLst/>
              <a:ahLst/>
              <a:cxnLst/>
              <a:rect l="l" t="t" r="r" b="b"/>
              <a:pathLst>
                <a:path w="36195" h="32385">
                  <a:moveTo>
                    <a:pt x="0" y="0"/>
                  </a:moveTo>
                  <a:lnTo>
                    <a:pt x="36000" y="0"/>
                  </a:lnTo>
                  <a:lnTo>
                    <a:pt x="36000" y="32266"/>
                  </a:lnTo>
                  <a:lnTo>
                    <a:pt x="0" y="3226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8" name="object 21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98234" y="3789327"/>
              <a:ext cx="36000" cy="80628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3898234" y="3789327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5" h="80645">
                  <a:moveTo>
                    <a:pt x="0" y="80628"/>
                  </a:moveTo>
                  <a:lnTo>
                    <a:pt x="36000" y="80628"/>
                  </a:lnTo>
                  <a:lnTo>
                    <a:pt x="36000" y="0"/>
                  </a:lnTo>
                  <a:lnTo>
                    <a:pt x="0" y="0"/>
                  </a:lnTo>
                  <a:lnTo>
                    <a:pt x="0" y="806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0" name="object 2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8234" y="3472333"/>
              <a:ext cx="36000" cy="7362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3898234" y="3472333"/>
              <a:ext cx="36195" cy="73660"/>
            </a:xfrm>
            <a:custGeom>
              <a:avLst/>
              <a:gdLst/>
              <a:ahLst/>
              <a:cxnLst/>
              <a:rect l="l" t="t" r="r" b="b"/>
              <a:pathLst>
                <a:path w="36195" h="73660">
                  <a:moveTo>
                    <a:pt x="0" y="0"/>
                  </a:moveTo>
                  <a:lnTo>
                    <a:pt x="36000" y="0"/>
                  </a:lnTo>
                  <a:lnTo>
                    <a:pt x="36000" y="73626"/>
                  </a:lnTo>
                  <a:lnTo>
                    <a:pt x="0" y="736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012889" y="3545960"/>
              <a:ext cx="540385" cy="10795"/>
            </a:xfrm>
            <a:custGeom>
              <a:avLst/>
              <a:gdLst/>
              <a:ahLst/>
              <a:cxnLst/>
              <a:rect l="l" t="t" r="r" b="b"/>
              <a:pathLst>
                <a:path w="540385" h="10795">
                  <a:moveTo>
                    <a:pt x="540000" y="0"/>
                  </a:moveTo>
                  <a:lnTo>
                    <a:pt x="0" y="0"/>
                  </a:lnTo>
                  <a:lnTo>
                    <a:pt x="0" y="10554"/>
                  </a:lnTo>
                  <a:lnTo>
                    <a:pt x="540000" y="10554"/>
                  </a:lnTo>
                  <a:lnTo>
                    <a:pt x="54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012889" y="3545960"/>
              <a:ext cx="540385" cy="10795"/>
            </a:xfrm>
            <a:custGeom>
              <a:avLst/>
              <a:gdLst/>
              <a:ahLst/>
              <a:cxnLst/>
              <a:rect l="l" t="t" r="r" b="b"/>
              <a:pathLst>
                <a:path w="540385" h="10795">
                  <a:moveTo>
                    <a:pt x="0" y="0"/>
                  </a:moveTo>
                  <a:lnTo>
                    <a:pt x="540000" y="0"/>
                  </a:lnTo>
                  <a:lnTo>
                    <a:pt x="540000" y="10554"/>
                  </a:lnTo>
                  <a:lnTo>
                    <a:pt x="0" y="1055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012889" y="3797960"/>
              <a:ext cx="540385" cy="10160"/>
            </a:xfrm>
            <a:custGeom>
              <a:avLst/>
              <a:gdLst/>
              <a:ahLst/>
              <a:cxnLst/>
              <a:rect l="l" t="t" r="r" b="b"/>
              <a:pathLst>
                <a:path w="540385" h="10160">
                  <a:moveTo>
                    <a:pt x="540000" y="0"/>
                  </a:moveTo>
                  <a:lnTo>
                    <a:pt x="0" y="0"/>
                  </a:lnTo>
                  <a:lnTo>
                    <a:pt x="0" y="10015"/>
                  </a:lnTo>
                  <a:lnTo>
                    <a:pt x="540000" y="10015"/>
                  </a:lnTo>
                  <a:lnTo>
                    <a:pt x="54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012889" y="3797960"/>
              <a:ext cx="540385" cy="10160"/>
            </a:xfrm>
            <a:custGeom>
              <a:avLst/>
              <a:gdLst/>
              <a:ahLst/>
              <a:cxnLst/>
              <a:rect l="l" t="t" r="r" b="b"/>
              <a:pathLst>
                <a:path w="540385" h="10160">
                  <a:moveTo>
                    <a:pt x="0" y="0"/>
                  </a:moveTo>
                  <a:lnTo>
                    <a:pt x="540000" y="0"/>
                  </a:lnTo>
                  <a:lnTo>
                    <a:pt x="540000" y="10015"/>
                  </a:lnTo>
                  <a:lnTo>
                    <a:pt x="0" y="1001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67098" y="3556515"/>
              <a:ext cx="10795" cy="313690"/>
            </a:xfrm>
            <a:custGeom>
              <a:avLst/>
              <a:gdLst/>
              <a:ahLst/>
              <a:cxnLst/>
              <a:rect l="l" t="t" r="r" b="b"/>
              <a:pathLst>
                <a:path w="10794" h="313689">
                  <a:moveTo>
                    <a:pt x="10554" y="0"/>
                  </a:moveTo>
                  <a:lnTo>
                    <a:pt x="0" y="0"/>
                  </a:lnTo>
                  <a:lnTo>
                    <a:pt x="0" y="313444"/>
                  </a:lnTo>
                  <a:lnTo>
                    <a:pt x="10554" y="313444"/>
                  </a:lnTo>
                  <a:lnTo>
                    <a:pt x="10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67098" y="3556515"/>
              <a:ext cx="10795" cy="313690"/>
            </a:xfrm>
            <a:custGeom>
              <a:avLst/>
              <a:gdLst/>
              <a:ahLst/>
              <a:cxnLst/>
              <a:rect l="l" t="t" r="r" b="b"/>
              <a:pathLst>
                <a:path w="10794" h="313689">
                  <a:moveTo>
                    <a:pt x="0" y="313444"/>
                  </a:moveTo>
                  <a:lnTo>
                    <a:pt x="0" y="0"/>
                  </a:lnTo>
                  <a:lnTo>
                    <a:pt x="10554" y="0"/>
                  </a:lnTo>
                  <a:lnTo>
                    <a:pt x="10554" y="313444"/>
                  </a:lnTo>
                  <a:lnTo>
                    <a:pt x="0" y="31344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088126" y="3556515"/>
              <a:ext cx="10795" cy="313690"/>
            </a:xfrm>
            <a:custGeom>
              <a:avLst/>
              <a:gdLst/>
              <a:ahLst/>
              <a:cxnLst/>
              <a:rect l="l" t="t" r="r" b="b"/>
              <a:pathLst>
                <a:path w="10794" h="313689">
                  <a:moveTo>
                    <a:pt x="10554" y="0"/>
                  </a:moveTo>
                  <a:lnTo>
                    <a:pt x="0" y="0"/>
                  </a:lnTo>
                  <a:lnTo>
                    <a:pt x="0" y="313444"/>
                  </a:lnTo>
                  <a:lnTo>
                    <a:pt x="10554" y="313444"/>
                  </a:lnTo>
                  <a:lnTo>
                    <a:pt x="10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088126" y="3556515"/>
              <a:ext cx="10795" cy="313690"/>
            </a:xfrm>
            <a:custGeom>
              <a:avLst/>
              <a:gdLst/>
              <a:ahLst/>
              <a:cxnLst/>
              <a:rect l="l" t="t" r="r" b="b"/>
              <a:pathLst>
                <a:path w="10794" h="313689">
                  <a:moveTo>
                    <a:pt x="0" y="313444"/>
                  </a:moveTo>
                  <a:lnTo>
                    <a:pt x="0" y="0"/>
                  </a:lnTo>
                  <a:lnTo>
                    <a:pt x="10554" y="0"/>
                  </a:lnTo>
                  <a:lnTo>
                    <a:pt x="10554" y="313444"/>
                  </a:lnTo>
                  <a:lnTo>
                    <a:pt x="0" y="31344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0" name="object 2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06962" y="2502157"/>
              <a:ext cx="854305" cy="433980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408010" y="1637966"/>
              <a:ext cx="3982085" cy="680720"/>
            </a:xfrm>
            <a:custGeom>
              <a:avLst/>
              <a:gdLst/>
              <a:ahLst/>
              <a:cxnLst/>
              <a:rect l="l" t="t" r="r" b="b"/>
              <a:pathLst>
                <a:path w="3982085" h="680719">
                  <a:moveTo>
                    <a:pt x="3129051" y="0"/>
                  </a:moveTo>
                  <a:lnTo>
                    <a:pt x="1973313" y="0"/>
                  </a:lnTo>
                  <a:lnTo>
                    <a:pt x="1929498" y="0"/>
                  </a:lnTo>
                  <a:lnTo>
                    <a:pt x="0" y="0"/>
                  </a:lnTo>
                  <a:lnTo>
                    <a:pt x="0" y="367423"/>
                  </a:lnTo>
                  <a:lnTo>
                    <a:pt x="1473" y="365836"/>
                  </a:lnTo>
                  <a:lnTo>
                    <a:pt x="5461" y="416407"/>
                  </a:lnTo>
                  <a:lnTo>
                    <a:pt x="16281" y="459638"/>
                  </a:lnTo>
                  <a:lnTo>
                    <a:pt x="33642" y="495439"/>
                  </a:lnTo>
                  <a:lnTo>
                    <a:pt x="86969" y="544347"/>
                  </a:lnTo>
                  <a:lnTo>
                    <a:pt x="163258" y="562432"/>
                  </a:lnTo>
                  <a:lnTo>
                    <a:pt x="209346" y="559676"/>
                  </a:lnTo>
                  <a:lnTo>
                    <a:pt x="260375" y="548932"/>
                  </a:lnTo>
                  <a:lnTo>
                    <a:pt x="271360" y="586219"/>
                  </a:lnTo>
                  <a:lnTo>
                    <a:pt x="313753" y="642366"/>
                  </a:lnTo>
                  <a:lnTo>
                    <a:pt x="374142" y="673836"/>
                  </a:lnTo>
                  <a:lnTo>
                    <a:pt x="441452" y="680491"/>
                  </a:lnTo>
                  <a:lnTo>
                    <a:pt x="474243" y="674458"/>
                  </a:lnTo>
                  <a:lnTo>
                    <a:pt x="531152" y="643585"/>
                  </a:lnTo>
                  <a:lnTo>
                    <a:pt x="567283" y="587527"/>
                  </a:lnTo>
                  <a:lnTo>
                    <a:pt x="574078" y="549998"/>
                  </a:lnTo>
                  <a:lnTo>
                    <a:pt x="571538" y="506133"/>
                  </a:lnTo>
                  <a:lnTo>
                    <a:pt x="615022" y="514756"/>
                  </a:lnTo>
                  <a:lnTo>
                    <a:pt x="655269" y="509917"/>
                  </a:lnTo>
                  <a:lnTo>
                    <a:pt x="690626" y="493661"/>
                  </a:lnTo>
                  <a:lnTo>
                    <a:pt x="719391" y="468071"/>
                  </a:lnTo>
                  <a:lnTo>
                    <a:pt x="739940" y="435190"/>
                  </a:lnTo>
                  <a:lnTo>
                    <a:pt x="750557" y="397103"/>
                  </a:lnTo>
                  <a:lnTo>
                    <a:pt x="749617" y="355854"/>
                  </a:lnTo>
                  <a:lnTo>
                    <a:pt x="735418" y="313524"/>
                  </a:lnTo>
                  <a:lnTo>
                    <a:pt x="778979" y="326504"/>
                  </a:lnTo>
                  <a:lnTo>
                    <a:pt x="823912" y="333082"/>
                  </a:lnTo>
                  <a:lnTo>
                    <a:pt x="868514" y="332867"/>
                  </a:lnTo>
                  <a:lnTo>
                    <a:pt x="911110" y="325450"/>
                  </a:lnTo>
                  <a:lnTo>
                    <a:pt x="949998" y="310413"/>
                  </a:lnTo>
                  <a:lnTo>
                    <a:pt x="983500" y="287375"/>
                  </a:lnTo>
                  <a:lnTo>
                    <a:pt x="1009904" y="255905"/>
                  </a:lnTo>
                  <a:lnTo>
                    <a:pt x="1027531" y="215620"/>
                  </a:lnTo>
                  <a:lnTo>
                    <a:pt x="1034681" y="166103"/>
                  </a:lnTo>
                  <a:lnTo>
                    <a:pt x="1049350" y="208394"/>
                  </a:lnTo>
                  <a:lnTo>
                    <a:pt x="1073315" y="240245"/>
                  </a:lnTo>
                  <a:lnTo>
                    <a:pt x="1104201" y="261708"/>
                  </a:lnTo>
                  <a:lnTo>
                    <a:pt x="1139634" y="272884"/>
                  </a:lnTo>
                  <a:lnTo>
                    <a:pt x="1177239" y="273824"/>
                  </a:lnTo>
                  <a:lnTo>
                    <a:pt x="1214640" y="264617"/>
                  </a:lnTo>
                  <a:lnTo>
                    <a:pt x="1249464" y="245325"/>
                  </a:lnTo>
                  <a:lnTo>
                    <a:pt x="1279321" y="216027"/>
                  </a:lnTo>
                  <a:lnTo>
                    <a:pt x="1264005" y="263385"/>
                  </a:lnTo>
                  <a:lnTo>
                    <a:pt x="1260005" y="306552"/>
                  </a:lnTo>
                  <a:lnTo>
                    <a:pt x="1266113" y="344881"/>
                  </a:lnTo>
                  <a:lnTo>
                    <a:pt x="1303985" y="404291"/>
                  </a:lnTo>
                  <a:lnTo>
                    <a:pt x="1368171" y="436168"/>
                  </a:lnTo>
                  <a:lnTo>
                    <a:pt x="1407172" y="440093"/>
                  </a:lnTo>
                  <a:lnTo>
                    <a:pt x="1449209" y="435102"/>
                  </a:lnTo>
                  <a:lnTo>
                    <a:pt x="1493088" y="420522"/>
                  </a:lnTo>
                  <a:lnTo>
                    <a:pt x="1504784" y="458177"/>
                  </a:lnTo>
                  <a:lnTo>
                    <a:pt x="1546644" y="519176"/>
                  </a:lnTo>
                  <a:lnTo>
                    <a:pt x="1606994" y="559981"/>
                  </a:lnTo>
                  <a:lnTo>
                    <a:pt x="1678508" y="579234"/>
                  </a:lnTo>
                  <a:lnTo>
                    <a:pt x="1716163" y="580364"/>
                  </a:lnTo>
                  <a:lnTo>
                    <a:pt x="1753857" y="575589"/>
                  </a:lnTo>
                  <a:lnTo>
                    <a:pt x="1790674" y="564769"/>
                  </a:lnTo>
                  <a:lnTo>
                    <a:pt x="1825713" y="547712"/>
                  </a:lnTo>
                  <a:lnTo>
                    <a:pt x="1858035" y="524256"/>
                  </a:lnTo>
                  <a:lnTo>
                    <a:pt x="1886724" y="494220"/>
                  </a:lnTo>
                  <a:lnTo>
                    <a:pt x="1910892" y="457466"/>
                  </a:lnTo>
                  <a:lnTo>
                    <a:pt x="1929587" y="413791"/>
                  </a:lnTo>
                  <a:lnTo>
                    <a:pt x="1932343" y="387680"/>
                  </a:lnTo>
                  <a:lnTo>
                    <a:pt x="1952332" y="425284"/>
                  </a:lnTo>
                  <a:lnTo>
                    <a:pt x="1980234" y="460057"/>
                  </a:lnTo>
                  <a:lnTo>
                    <a:pt x="2013318" y="485787"/>
                  </a:lnTo>
                  <a:lnTo>
                    <a:pt x="2051583" y="501472"/>
                  </a:lnTo>
                  <a:lnTo>
                    <a:pt x="2095030" y="506082"/>
                  </a:lnTo>
                  <a:lnTo>
                    <a:pt x="2143658" y="498627"/>
                  </a:lnTo>
                  <a:lnTo>
                    <a:pt x="2197493" y="478078"/>
                  </a:lnTo>
                  <a:lnTo>
                    <a:pt x="2224786" y="494588"/>
                  </a:lnTo>
                  <a:lnTo>
                    <a:pt x="2260231" y="509943"/>
                  </a:lnTo>
                  <a:lnTo>
                    <a:pt x="2303843" y="524116"/>
                  </a:lnTo>
                  <a:lnTo>
                    <a:pt x="2355608" y="537133"/>
                  </a:lnTo>
                  <a:lnTo>
                    <a:pt x="2399030" y="541604"/>
                  </a:lnTo>
                  <a:lnTo>
                    <a:pt x="2441029" y="537603"/>
                  </a:lnTo>
                  <a:lnTo>
                    <a:pt x="2481630" y="525119"/>
                  </a:lnTo>
                  <a:lnTo>
                    <a:pt x="2520823" y="504164"/>
                  </a:lnTo>
                  <a:lnTo>
                    <a:pt x="2554313" y="478078"/>
                  </a:lnTo>
                  <a:lnTo>
                    <a:pt x="2558605" y="474738"/>
                  </a:lnTo>
                  <a:lnTo>
                    <a:pt x="2594978" y="436829"/>
                  </a:lnTo>
                  <a:lnTo>
                    <a:pt x="2629928" y="390448"/>
                  </a:lnTo>
                  <a:lnTo>
                    <a:pt x="2688767" y="407123"/>
                  </a:lnTo>
                  <a:lnTo>
                    <a:pt x="2742755" y="413359"/>
                  </a:lnTo>
                  <a:lnTo>
                    <a:pt x="2791904" y="409168"/>
                  </a:lnTo>
                  <a:lnTo>
                    <a:pt x="2836214" y="394550"/>
                  </a:lnTo>
                  <a:lnTo>
                    <a:pt x="2842666" y="390448"/>
                  </a:lnTo>
                  <a:lnTo>
                    <a:pt x="2875686" y="369493"/>
                  </a:lnTo>
                  <a:lnTo>
                    <a:pt x="2907080" y="343408"/>
                  </a:lnTo>
                  <a:lnTo>
                    <a:pt x="2929471" y="310476"/>
                  </a:lnTo>
                  <a:lnTo>
                    <a:pt x="2942869" y="270713"/>
                  </a:lnTo>
                  <a:lnTo>
                    <a:pt x="2947251" y="224116"/>
                  </a:lnTo>
                  <a:lnTo>
                    <a:pt x="2942640" y="170688"/>
                  </a:lnTo>
                  <a:lnTo>
                    <a:pt x="2929026" y="110413"/>
                  </a:lnTo>
                  <a:lnTo>
                    <a:pt x="2973298" y="113131"/>
                  </a:lnTo>
                  <a:lnTo>
                    <a:pt x="2986697" y="110413"/>
                  </a:lnTo>
                  <a:lnTo>
                    <a:pt x="3021342" y="103378"/>
                  </a:lnTo>
                  <a:lnTo>
                    <a:pt x="3067253" y="81203"/>
                  </a:lnTo>
                  <a:lnTo>
                    <a:pt x="3105112" y="46723"/>
                  </a:lnTo>
                  <a:lnTo>
                    <a:pt x="3129051" y="0"/>
                  </a:lnTo>
                  <a:close/>
                </a:path>
                <a:path w="3982085" h="680719">
                  <a:moveTo>
                    <a:pt x="3981589" y="0"/>
                  </a:moveTo>
                  <a:lnTo>
                    <a:pt x="3129051" y="0"/>
                  </a:lnTo>
                  <a:lnTo>
                    <a:pt x="3141116" y="43218"/>
                  </a:lnTo>
                  <a:lnTo>
                    <a:pt x="3160776" y="79463"/>
                  </a:lnTo>
                  <a:lnTo>
                    <a:pt x="3187420" y="108292"/>
                  </a:lnTo>
                  <a:lnTo>
                    <a:pt x="3220453" y="129286"/>
                  </a:lnTo>
                  <a:lnTo>
                    <a:pt x="3259290" y="141998"/>
                  </a:lnTo>
                  <a:lnTo>
                    <a:pt x="3303308" y="146011"/>
                  </a:lnTo>
                  <a:lnTo>
                    <a:pt x="3351923" y="140893"/>
                  </a:lnTo>
                  <a:lnTo>
                    <a:pt x="3331934" y="188468"/>
                  </a:lnTo>
                  <a:lnTo>
                    <a:pt x="3324402" y="234924"/>
                  </a:lnTo>
                  <a:lnTo>
                    <a:pt x="3329355" y="280263"/>
                  </a:lnTo>
                  <a:lnTo>
                    <a:pt x="3346793" y="324485"/>
                  </a:lnTo>
                  <a:lnTo>
                    <a:pt x="3376688" y="367601"/>
                  </a:lnTo>
                  <a:lnTo>
                    <a:pt x="3414344" y="401091"/>
                  </a:lnTo>
                  <a:lnTo>
                    <a:pt x="3455720" y="423735"/>
                  </a:lnTo>
                  <a:lnTo>
                    <a:pt x="3500844" y="435508"/>
                  </a:lnTo>
                  <a:lnTo>
                    <a:pt x="3549713" y="436435"/>
                  </a:lnTo>
                  <a:lnTo>
                    <a:pt x="3602304" y="426491"/>
                  </a:lnTo>
                  <a:lnTo>
                    <a:pt x="3658628" y="405701"/>
                  </a:lnTo>
                  <a:lnTo>
                    <a:pt x="3686721" y="445693"/>
                  </a:lnTo>
                  <a:lnTo>
                    <a:pt x="3720198" y="479971"/>
                  </a:lnTo>
                  <a:lnTo>
                    <a:pt x="3759060" y="508546"/>
                  </a:lnTo>
                  <a:lnTo>
                    <a:pt x="3803307" y="531418"/>
                  </a:lnTo>
                  <a:lnTo>
                    <a:pt x="3852938" y="548576"/>
                  </a:lnTo>
                  <a:lnTo>
                    <a:pt x="3888575" y="552030"/>
                  </a:lnTo>
                  <a:lnTo>
                    <a:pt x="3921887" y="550697"/>
                  </a:lnTo>
                  <a:lnTo>
                    <a:pt x="3952900" y="544576"/>
                  </a:lnTo>
                  <a:lnTo>
                    <a:pt x="3981589" y="533666"/>
                  </a:lnTo>
                  <a:lnTo>
                    <a:pt x="3981589" y="405701"/>
                  </a:lnTo>
                  <a:lnTo>
                    <a:pt x="3981589" y="140893"/>
                  </a:lnTo>
                  <a:lnTo>
                    <a:pt x="3981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2" name="object 2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71865" y="2503374"/>
              <a:ext cx="427152" cy="431798"/>
            </a:xfrm>
            <a:prstGeom prst="rect">
              <a:avLst/>
            </a:prstGeom>
          </p:spPr>
        </p:pic>
      </p:grpSp>
      <p:grpSp>
        <p:nvGrpSpPr>
          <p:cNvPr id="233" name="object 233"/>
          <p:cNvGrpSpPr/>
          <p:nvPr/>
        </p:nvGrpSpPr>
        <p:grpSpPr>
          <a:xfrm>
            <a:off x="4590532" y="2434864"/>
            <a:ext cx="112807" cy="48055"/>
            <a:chOff x="5215435" y="3796585"/>
            <a:chExt cx="175895" cy="74930"/>
          </a:xfrm>
        </p:grpSpPr>
        <p:sp>
          <p:nvSpPr>
            <p:cNvPr id="234" name="object 234"/>
            <p:cNvSpPr/>
            <p:nvPr/>
          </p:nvSpPr>
          <p:spPr>
            <a:xfrm>
              <a:off x="5216807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172796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172796" y="71998"/>
                  </a:lnTo>
                  <a:lnTo>
                    <a:pt x="172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216807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0" y="71998"/>
                  </a:moveTo>
                  <a:lnTo>
                    <a:pt x="172796" y="71998"/>
                  </a:lnTo>
                  <a:lnTo>
                    <a:pt x="172796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36" name="object 236"/>
          <p:cNvGrpSpPr/>
          <p:nvPr/>
        </p:nvGrpSpPr>
        <p:grpSpPr>
          <a:xfrm>
            <a:off x="5226698" y="2434866"/>
            <a:ext cx="66787" cy="48055"/>
            <a:chOff x="6207382" y="3796588"/>
            <a:chExt cx="104139" cy="74930"/>
          </a:xfrm>
        </p:grpSpPr>
        <p:sp>
          <p:nvSpPr>
            <p:cNvPr id="237" name="object 237"/>
            <p:cNvSpPr/>
            <p:nvPr/>
          </p:nvSpPr>
          <p:spPr>
            <a:xfrm>
              <a:off x="6208754" y="3797960"/>
              <a:ext cx="100965" cy="72390"/>
            </a:xfrm>
            <a:custGeom>
              <a:avLst/>
              <a:gdLst/>
              <a:ahLst/>
              <a:cxnLst/>
              <a:rect l="l" t="t" r="r" b="b"/>
              <a:pathLst>
                <a:path w="100964" h="72389">
                  <a:moveTo>
                    <a:pt x="100799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100799" y="7200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208754" y="3797960"/>
              <a:ext cx="100965" cy="72390"/>
            </a:xfrm>
            <a:custGeom>
              <a:avLst/>
              <a:gdLst/>
              <a:ahLst/>
              <a:cxnLst/>
              <a:rect l="l" t="t" r="r" b="b"/>
              <a:pathLst>
                <a:path w="100964" h="72389">
                  <a:moveTo>
                    <a:pt x="0" y="72000"/>
                  </a:moveTo>
                  <a:lnTo>
                    <a:pt x="100799" y="72000"/>
                  </a:lnTo>
                  <a:lnTo>
                    <a:pt x="100799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39" name="object 239"/>
          <p:cNvGrpSpPr/>
          <p:nvPr/>
        </p:nvGrpSpPr>
        <p:grpSpPr>
          <a:xfrm>
            <a:off x="5753101" y="2434864"/>
            <a:ext cx="112807" cy="48055"/>
            <a:chOff x="7028182" y="3796585"/>
            <a:chExt cx="175895" cy="74930"/>
          </a:xfrm>
        </p:grpSpPr>
        <p:sp>
          <p:nvSpPr>
            <p:cNvPr id="240" name="object 240"/>
            <p:cNvSpPr/>
            <p:nvPr/>
          </p:nvSpPr>
          <p:spPr>
            <a:xfrm>
              <a:off x="7029554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172800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172800" y="71998"/>
                  </a:lnTo>
                  <a:lnTo>
                    <a:pt x="17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029554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0" y="71998"/>
                  </a:moveTo>
                  <a:lnTo>
                    <a:pt x="172800" y="71998"/>
                  </a:lnTo>
                  <a:lnTo>
                    <a:pt x="172800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42" name="object 242"/>
          <p:cNvGrpSpPr/>
          <p:nvPr/>
        </p:nvGrpSpPr>
        <p:grpSpPr>
          <a:xfrm>
            <a:off x="6371854" y="2434864"/>
            <a:ext cx="94481" cy="48055"/>
            <a:chOff x="7992978" y="3796585"/>
            <a:chExt cx="147320" cy="74930"/>
          </a:xfrm>
        </p:grpSpPr>
        <p:sp>
          <p:nvSpPr>
            <p:cNvPr id="243" name="object 243"/>
            <p:cNvSpPr/>
            <p:nvPr/>
          </p:nvSpPr>
          <p:spPr>
            <a:xfrm>
              <a:off x="7994350" y="3797957"/>
              <a:ext cx="144145" cy="72390"/>
            </a:xfrm>
            <a:custGeom>
              <a:avLst/>
              <a:gdLst/>
              <a:ahLst/>
              <a:cxnLst/>
              <a:rect l="l" t="t" r="r" b="b"/>
              <a:pathLst>
                <a:path w="144145" h="72389">
                  <a:moveTo>
                    <a:pt x="144000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144000" y="71998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994350" y="3797957"/>
              <a:ext cx="144145" cy="72390"/>
            </a:xfrm>
            <a:custGeom>
              <a:avLst/>
              <a:gdLst/>
              <a:ahLst/>
              <a:cxnLst/>
              <a:rect l="l" t="t" r="r" b="b"/>
              <a:pathLst>
                <a:path w="144145" h="72389">
                  <a:moveTo>
                    <a:pt x="0" y="71998"/>
                  </a:moveTo>
                  <a:lnTo>
                    <a:pt x="144000" y="71998"/>
                  </a:lnTo>
                  <a:lnTo>
                    <a:pt x="144000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45" name="object 245"/>
          <p:cNvSpPr txBox="1"/>
          <p:nvPr/>
        </p:nvSpPr>
        <p:spPr>
          <a:xfrm>
            <a:off x="7074810" y="1908003"/>
            <a:ext cx="2449577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22"/>
              </a:rPr>
              <a:t>https://www.ikea.com/ru/ru/p/vittsjoe-vitshyo-zhurnalnyy-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stol-belyy-steklo-00383305/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246" name="object 2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7628" y="2353406"/>
            <a:ext cx="921346" cy="809845"/>
          </a:xfrm>
          <a:prstGeom prst="rect">
            <a:avLst/>
          </a:prstGeom>
        </p:spPr>
      </p:pic>
      <p:sp>
        <p:nvSpPr>
          <p:cNvPr id="247" name="object 247"/>
          <p:cNvSpPr txBox="1"/>
          <p:nvPr/>
        </p:nvSpPr>
        <p:spPr>
          <a:xfrm>
            <a:off x="4652205" y="787300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2121011" y="1022768"/>
            <a:ext cx="2609217" cy="55793"/>
            <a:chOff x="1364811" y="1594760"/>
            <a:chExt cx="4068445" cy="86995"/>
          </a:xfrm>
        </p:grpSpPr>
        <p:pic>
          <p:nvPicPr>
            <p:cNvPr id="249" name="object 2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6403" y="1594760"/>
              <a:ext cx="86399" cy="86399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811" y="1594760"/>
              <a:ext cx="86399" cy="86399"/>
            </a:xfrm>
            <a:prstGeom prst="rect">
              <a:avLst/>
            </a:prstGeom>
          </p:spPr>
        </p:pic>
      </p:grpSp>
      <p:sp>
        <p:nvSpPr>
          <p:cNvPr id="251" name="object 251"/>
          <p:cNvSpPr txBox="1"/>
          <p:nvPr/>
        </p:nvSpPr>
        <p:spPr>
          <a:xfrm>
            <a:off x="2088551" y="789780"/>
            <a:ext cx="68824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289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3656654" y="956423"/>
            <a:ext cx="24435" cy="711456"/>
            <a:chOff x="3759277" y="1491311"/>
            <a:chExt cx="38100" cy="1109345"/>
          </a:xfrm>
        </p:grpSpPr>
        <p:sp>
          <p:nvSpPr>
            <p:cNvPr id="253" name="object 253"/>
            <p:cNvSpPr/>
            <p:nvPr/>
          </p:nvSpPr>
          <p:spPr>
            <a:xfrm>
              <a:off x="3778289" y="1492898"/>
              <a:ext cx="0" cy="1088390"/>
            </a:xfrm>
            <a:custGeom>
              <a:avLst/>
              <a:gdLst/>
              <a:ahLst/>
              <a:cxnLst/>
              <a:rect l="l" t="t" r="r" b="b"/>
              <a:pathLst>
                <a:path h="1088389">
                  <a:moveTo>
                    <a:pt x="0" y="108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763087" y="25660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23594" y="0"/>
                  </a:moveTo>
                  <a:lnTo>
                    <a:pt x="15201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7" y="30402"/>
                  </a:lnTo>
                  <a:lnTo>
                    <a:pt x="23594" y="30402"/>
                  </a:lnTo>
                  <a:lnTo>
                    <a:pt x="30401" y="23594"/>
                  </a:lnTo>
                  <a:lnTo>
                    <a:pt x="30401" y="6807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63087" y="25660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15201" y="0"/>
                  </a:moveTo>
                  <a:lnTo>
                    <a:pt x="23594" y="0"/>
                  </a:lnTo>
                  <a:lnTo>
                    <a:pt x="30401" y="6807"/>
                  </a:lnTo>
                  <a:lnTo>
                    <a:pt x="30401" y="15203"/>
                  </a:lnTo>
                  <a:lnTo>
                    <a:pt x="30401" y="23594"/>
                  </a:lnTo>
                  <a:lnTo>
                    <a:pt x="23594" y="30402"/>
                  </a:lnTo>
                  <a:lnTo>
                    <a:pt x="15201" y="30402"/>
                  </a:lnTo>
                  <a:lnTo>
                    <a:pt x="6807" y="30402"/>
                  </a:lnTo>
                  <a:lnTo>
                    <a:pt x="0" y="23594"/>
                  </a:lnTo>
                  <a:lnTo>
                    <a:pt x="0" y="15203"/>
                  </a:lnTo>
                  <a:lnTo>
                    <a:pt x="0" y="6807"/>
                  </a:lnTo>
                  <a:lnTo>
                    <a:pt x="6807" y="0"/>
                  </a:lnTo>
                  <a:lnTo>
                    <a:pt x="15201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3350851" y="801972"/>
            <a:ext cx="625528" cy="150578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037" marR="3258" indent="-73301">
              <a:lnSpc>
                <a:spcPct val="79500"/>
              </a:lnSpc>
              <a:spcBef>
                <a:spcPts val="189"/>
              </a:spcBef>
            </a:pPr>
            <a:r>
              <a:rPr sz="513" spc="-48" dirty="0">
                <a:latin typeface="Tahoma"/>
                <a:cs typeface="Tahoma"/>
              </a:rPr>
              <a:t>информационная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32" dirty="0">
                <a:latin typeface="Tahoma"/>
                <a:cs typeface="Tahoma"/>
              </a:rPr>
              <a:t>доска  </a:t>
            </a:r>
            <a:r>
              <a:rPr sz="513" spc="-51" dirty="0">
                <a:latin typeface="Tahoma"/>
                <a:cs typeface="Tahoma"/>
              </a:rPr>
              <a:t>для</a:t>
            </a:r>
            <a:r>
              <a:rPr sz="513" spc="26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родителей</a:t>
            </a:r>
            <a:endParaRPr sz="513">
              <a:latin typeface="Tahoma"/>
              <a:cs typeface="Tahoma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2847405" y="956423"/>
            <a:ext cx="24435" cy="1330061"/>
            <a:chOff x="2497448" y="1491311"/>
            <a:chExt cx="38100" cy="2073910"/>
          </a:xfrm>
        </p:grpSpPr>
        <p:sp>
          <p:nvSpPr>
            <p:cNvPr id="258" name="object 258"/>
            <p:cNvSpPr/>
            <p:nvPr/>
          </p:nvSpPr>
          <p:spPr>
            <a:xfrm>
              <a:off x="2516461" y="1492898"/>
              <a:ext cx="0" cy="2053589"/>
            </a:xfrm>
            <a:custGeom>
              <a:avLst/>
              <a:gdLst/>
              <a:ahLst/>
              <a:cxnLst/>
              <a:rect l="l" t="t" r="r" b="b"/>
              <a:pathLst>
                <a:path h="2053589">
                  <a:moveTo>
                    <a:pt x="0" y="20530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501258" y="35307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23594" y="0"/>
                  </a:moveTo>
                  <a:lnTo>
                    <a:pt x="15203" y="0"/>
                  </a:lnTo>
                  <a:lnTo>
                    <a:pt x="6807" y="0"/>
                  </a:lnTo>
                  <a:lnTo>
                    <a:pt x="0" y="6808"/>
                  </a:lnTo>
                  <a:lnTo>
                    <a:pt x="0" y="23595"/>
                  </a:lnTo>
                  <a:lnTo>
                    <a:pt x="6807" y="30402"/>
                  </a:lnTo>
                  <a:lnTo>
                    <a:pt x="23594" y="30402"/>
                  </a:lnTo>
                  <a:lnTo>
                    <a:pt x="30401" y="23595"/>
                  </a:lnTo>
                  <a:lnTo>
                    <a:pt x="30401" y="6808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501258" y="35307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5203" y="0"/>
                  </a:moveTo>
                  <a:lnTo>
                    <a:pt x="23594" y="0"/>
                  </a:lnTo>
                  <a:lnTo>
                    <a:pt x="30401" y="6808"/>
                  </a:lnTo>
                  <a:lnTo>
                    <a:pt x="30401" y="15203"/>
                  </a:lnTo>
                  <a:lnTo>
                    <a:pt x="30401" y="23595"/>
                  </a:lnTo>
                  <a:lnTo>
                    <a:pt x="23594" y="30402"/>
                  </a:lnTo>
                  <a:lnTo>
                    <a:pt x="15203" y="30402"/>
                  </a:lnTo>
                  <a:lnTo>
                    <a:pt x="6807" y="30402"/>
                  </a:lnTo>
                  <a:lnTo>
                    <a:pt x="0" y="23595"/>
                  </a:lnTo>
                  <a:lnTo>
                    <a:pt x="0" y="15203"/>
                  </a:lnTo>
                  <a:lnTo>
                    <a:pt x="0" y="6808"/>
                  </a:lnTo>
                  <a:lnTo>
                    <a:pt x="6807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2765156" y="864937"/>
            <a:ext cx="197106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9" dirty="0">
                <a:latin typeface="Tahoma"/>
                <a:cs typeface="Tahoma"/>
              </a:rPr>
              <a:t>столик</a:t>
            </a:r>
            <a:endParaRPr sz="513">
              <a:latin typeface="Tahoma"/>
              <a:cs typeface="Tahoma"/>
            </a:endParaRPr>
          </a:p>
        </p:txBody>
      </p:sp>
      <p:grpSp>
        <p:nvGrpSpPr>
          <p:cNvPr id="262" name="object 262"/>
          <p:cNvGrpSpPr/>
          <p:nvPr/>
        </p:nvGrpSpPr>
        <p:grpSpPr>
          <a:xfrm>
            <a:off x="3174164" y="2936904"/>
            <a:ext cx="24435" cy="695981"/>
            <a:chOff x="3006950" y="4579394"/>
            <a:chExt cx="38100" cy="1085215"/>
          </a:xfrm>
        </p:grpSpPr>
        <p:sp>
          <p:nvSpPr>
            <p:cNvPr id="263" name="object 263"/>
            <p:cNvSpPr/>
            <p:nvPr/>
          </p:nvSpPr>
          <p:spPr>
            <a:xfrm>
              <a:off x="3025753" y="4579394"/>
              <a:ext cx="0" cy="1066800"/>
            </a:xfrm>
            <a:custGeom>
              <a:avLst/>
              <a:gdLst/>
              <a:ahLst/>
              <a:cxnLst/>
              <a:rect l="l" t="t" r="r" b="b"/>
              <a:pathLst>
                <a:path h="1066800">
                  <a:moveTo>
                    <a:pt x="0" y="1066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010550" y="563045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23594" y="0"/>
                  </a:moveTo>
                  <a:lnTo>
                    <a:pt x="15203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7" y="30401"/>
                  </a:lnTo>
                  <a:lnTo>
                    <a:pt x="23594" y="30401"/>
                  </a:lnTo>
                  <a:lnTo>
                    <a:pt x="30402" y="23594"/>
                  </a:lnTo>
                  <a:lnTo>
                    <a:pt x="30402" y="6807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010550" y="563045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5203" y="0"/>
                  </a:moveTo>
                  <a:lnTo>
                    <a:pt x="23594" y="0"/>
                  </a:lnTo>
                  <a:lnTo>
                    <a:pt x="30402" y="6807"/>
                  </a:lnTo>
                  <a:lnTo>
                    <a:pt x="30402" y="15201"/>
                  </a:lnTo>
                  <a:lnTo>
                    <a:pt x="30402" y="23594"/>
                  </a:lnTo>
                  <a:lnTo>
                    <a:pt x="23594" y="30401"/>
                  </a:lnTo>
                  <a:lnTo>
                    <a:pt x="15203" y="30401"/>
                  </a:lnTo>
                  <a:lnTo>
                    <a:pt x="6807" y="30401"/>
                  </a:lnTo>
                  <a:lnTo>
                    <a:pt x="0" y="23594"/>
                  </a:lnTo>
                  <a:lnTo>
                    <a:pt x="0" y="15201"/>
                  </a:lnTo>
                  <a:lnTo>
                    <a:pt x="0" y="6807"/>
                  </a:lnTo>
                  <a:lnTo>
                    <a:pt x="6807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66" name="object 266"/>
          <p:cNvSpPr txBox="1"/>
          <p:nvPr/>
        </p:nvSpPr>
        <p:spPr>
          <a:xfrm>
            <a:off x="2891305" y="2781661"/>
            <a:ext cx="541635" cy="150578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45" marR="3258" indent="149452">
              <a:lnSpc>
                <a:spcPct val="79500"/>
              </a:lnSpc>
              <a:spcBef>
                <a:spcPts val="189"/>
              </a:spcBef>
            </a:pPr>
            <a:r>
              <a:rPr sz="513" spc="-19" dirty="0">
                <a:latin typeface="Tahoma"/>
                <a:cs typeface="Tahoma"/>
              </a:rPr>
              <a:t>стена</a:t>
            </a:r>
            <a:r>
              <a:rPr sz="513" spc="-16" dirty="0">
                <a:latin typeface="Tahoma"/>
                <a:cs typeface="Tahoma"/>
              </a:rPr>
              <a:t> </a:t>
            </a:r>
            <a:r>
              <a:rPr sz="513" spc="-51" dirty="0">
                <a:latin typeface="Tahoma"/>
                <a:cs typeface="Tahoma"/>
              </a:rPr>
              <a:t>для </a:t>
            </a:r>
            <a:r>
              <a:rPr sz="513" spc="-48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выставочных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22" dirty="0">
                <a:latin typeface="Tahoma"/>
                <a:cs typeface="Tahoma"/>
              </a:rPr>
              <a:t>работ</a:t>
            </a:r>
            <a:endParaRPr sz="513">
              <a:latin typeface="Tahoma"/>
              <a:cs typeface="Tahoma"/>
            </a:endParaRPr>
          </a:p>
        </p:txBody>
      </p:sp>
      <p:pic>
        <p:nvPicPr>
          <p:cNvPr id="267" name="object 2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82957" y="3660915"/>
            <a:ext cx="694579" cy="702458"/>
          </a:xfrm>
          <a:prstGeom prst="rect">
            <a:avLst/>
          </a:prstGeom>
        </p:spPr>
      </p:pic>
      <p:sp>
        <p:nvSpPr>
          <p:cNvPr id="268" name="object 268"/>
          <p:cNvSpPr txBox="1"/>
          <p:nvPr/>
        </p:nvSpPr>
        <p:spPr>
          <a:xfrm>
            <a:off x="7074810" y="3350296"/>
            <a:ext cx="2824649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25"/>
              </a:rPr>
              <a:t>https://www.ikea.com/ru/ru/p/soedergarn-syodergarn-doska-dlya-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zapisey-s-magnitami-belyy-70433830/</a:t>
            </a:r>
            <a:endParaRPr sz="770">
              <a:latin typeface="Arial MT"/>
              <a:cs typeface="Arial MT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074810" y="4398454"/>
            <a:ext cx="2580302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26"/>
              </a:rPr>
              <a:t>https://www.ikea.com/ru/ru/p/totebo-totebo-magnit-chernyy-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70459684/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270" name="object 2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85892" y="4792901"/>
            <a:ext cx="349229" cy="161408"/>
          </a:xfrm>
          <a:prstGeom prst="rect">
            <a:avLst/>
          </a:prstGeom>
        </p:spPr>
      </p:pic>
      <p:grpSp>
        <p:nvGrpSpPr>
          <p:cNvPr id="271" name="object 271"/>
          <p:cNvGrpSpPr/>
          <p:nvPr/>
        </p:nvGrpSpPr>
        <p:grpSpPr>
          <a:xfrm>
            <a:off x="4020798" y="4994911"/>
            <a:ext cx="1438795" cy="839331"/>
            <a:chOff x="4327072" y="7788361"/>
            <a:chExt cx="2243455" cy="1308735"/>
          </a:xfrm>
        </p:grpSpPr>
        <p:sp>
          <p:nvSpPr>
            <p:cNvPr id="272" name="object 272"/>
            <p:cNvSpPr/>
            <p:nvPr/>
          </p:nvSpPr>
          <p:spPr>
            <a:xfrm>
              <a:off x="4467802" y="8722031"/>
              <a:ext cx="36195" cy="371475"/>
            </a:xfrm>
            <a:custGeom>
              <a:avLst/>
              <a:gdLst/>
              <a:ahLst/>
              <a:cxnLst/>
              <a:rect l="l" t="t" r="r" b="b"/>
              <a:pathLst>
                <a:path w="36195" h="371475">
                  <a:moveTo>
                    <a:pt x="0" y="262908"/>
                  </a:moveTo>
                  <a:lnTo>
                    <a:pt x="0" y="0"/>
                  </a:lnTo>
                </a:path>
                <a:path w="36195" h="371475">
                  <a:moveTo>
                    <a:pt x="35950" y="370908"/>
                  </a:moveTo>
                  <a:lnTo>
                    <a:pt x="35950" y="262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331016" y="8722102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3708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331016" y="8722031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67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330860" y="909293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467802" y="8019970"/>
              <a:ext cx="36195" cy="965200"/>
            </a:xfrm>
            <a:custGeom>
              <a:avLst/>
              <a:gdLst/>
              <a:ahLst/>
              <a:cxnLst/>
              <a:rect l="l" t="t" r="r" b="b"/>
              <a:pathLst>
                <a:path w="36195" h="965200">
                  <a:moveTo>
                    <a:pt x="0" y="964969"/>
                  </a:moveTo>
                  <a:lnTo>
                    <a:pt x="35950" y="964969"/>
                  </a:lnTo>
                </a:path>
                <a:path w="36195" h="965200">
                  <a:moveTo>
                    <a:pt x="0" y="3960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331016" y="786884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1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331025" y="7868863"/>
              <a:ext cx="2693670" cy="547370"/>
            </a:xfrm>
            <a:custGeom>
              <a:avLst/>
              <a:gdLst/>
              <a:ahLst/>
              <a:cxnLst/>
              <a:rect l="l" t="t" r="r" b="b"/>
              <a:pathLst>
                <a:path w="2693670" h="547370">
                  <a:moveTo>
                    <a:pt x="0" y="0"/>
                  </a:moveTo>
                  <a:lnTo>
                    <a:pt x="1699326" y="0"/>
                  </a:lnTo>
                </a:path>
                <a:path w="2693670" h="547370">
                  <a:moveTo>
                    <a:pt x="379144" y="547148"/>
                  </a:moveTo>
                  <a:lnTo>
                    <a:pt x="527905" y="547148"/>
                  </a:lnTo>
                </a:path>
                <a:path w="2693670" h="547370">
                  <a:moveTo>
                    <a:pt x="527905" y="151107"/>
                  </a:moveTo>
                  <a:lnTo>
                    <a:pt x="2227233" y="151107"/>
                  </a:lnTo>
                </a:path>
                <a:path w="2693670" h="547370">
                  <a:moveTo>
                    <a:pt x="2693068" y="237625"/>
                  </a:moveTo>
                  <a:lnTo>
                    <a:pt x="2693068" y="1511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566673" y="78689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6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336202" y="7868863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336359" y="8019970"/>
              <a:ext cx="230504" cy="86995"/>
            </a:xfrm>
            <a:custGeom>
              <a:avLst/>
              <a:gdLst/>
              <a:ahLst/>
              <a:cxnLst/>
              <a:rect l="l" t="t" r="r" b="b"/>
              <a:pathLst>
                <a:path w="230504" h="86995">
                  <a:moveTo>
                    <a:pt x="0" y="0"/>
                  </a:moveTo>
                  <a:lnTo>
                    <a:pt x="122317" y="0"/>
                  </a:lnTo>
                </a:path>
                <a:path w="230504" h="86995">
                  <a:moveTo>
                    <a:pt x="230313" y="86517"/>
                  </a:moveTo>
                  <a:lnTo>
                    <a:pt x="122317" y="86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82" name="object 28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29654" y="7788361"/>
              <a:ext cx="307390" cy="231609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69782" y="8415478"/>
              <a:ext cx="171974" cy="307086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4827745" y="898494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107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566673" y="8877143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4">
                  <a:moveTo>
                    <a:pt x="0" y="21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827800" y="8876944"/>
              <a:ext cx="2174240" cy="216535"/>
            </a:xfrm>
            <a:custGeom>
              <a:avLst/>
              <a:gdLst/>
              <a:ahLst/>
              <a:cxnLst/>
              <a:rect l="l" t="t" r="r" b="b"/>
              <a:pathLst>
                <a:path w="2174240" h="216534">
                  <a:moveTo>
                    <a:pt x="0" y="215995"/>
                  </a:moveTo>
                  <a:lnTo>
                    <a:pt x="1738951" y="215995"/>
                  </a:lnTo>
                </a:path>
                <a:path w="2174240" h="216534">
                  <a:moveTo>
                    <a:pt x="2058654" y="107996"/>
                  </a:moveTo>
                  <a:lnTo>
                    <a:pt x="2058654" y="0"/>
                  </a:lnTo>
                </a:path>
                <a:path w="2174240" h="216534">
                  <a:moveTo>
                    <a:pt x="319700" y="107996"/>
                  </a:moveTo>
                  <a:lnTo>
                    <a:pt x="2058654" y="107996"/>
                  </a:lnTo>
                </a:path>
                <a:path w="2174240" h="216534">
                  <a:moveTo>
                    <a:pt x="2058654" y="0"/>
                  </a:moveTo>
                  <a:lnTo>
                    <a:pt x="21738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343063" y="8614946"/>
              <a:ext cx="180975" cy="262255"/>
            </a:xfrm>
            <a:custGeom>
              <a:avLst/>
              <a:gdLst/>
              <a:ahLst/>
              <a:cxnLst/>
              <a:rect l="l" t="t" r="r" b="b"/>
              <a:pathLst>
                <a:path w="180975" h="262254">
                  <a:moveTo>
                    <a:pt x="180959" y="261997"/>
                  </a:moveTo>
                  <a:lnTo>
                    <a:pt x="180959" y="246614"/>
                  </a:lnTo>
                  <a:lnTo>
                    <a:pt x="150189" y="246614"/>
                  </a:lnTo>
                  <a:lnTo>
                    <a:pt x="150189" y="261997"/>
                  </a:lnTo>
                </a:path>
                <a:path w="180975" h="262254">
                  <a:moveTo>
                    <a:pt x="165572" y="2466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58677" y="839453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566673" y="839457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58677" y="855295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7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58878" y="839453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93252" y="8552952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30770" y="15382"/>
                  </a:moveTo>
                  <a:lnTo>
                    <a:pt x="30770" y="0"/>
                  </a:lnTo>
                  <a:lnTo>
                    <a:pt x="0" y="0"/>
                  </a:lnTo>
                  <a:lnTo>
                    <a:pt x="0" y="15382"/>
                  </a:lnTo>
                  <a:lnTo>
                    <a:pt x="30770" y="15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343110" y="8570164"/>
              <a:ext cx="167005" cy="45085"/>
            </a:xfrm>
            <a:custGeom>
              <a:avLst/>
              <a:gdLst/>
              <a:ahLst/>
              <a:cxnLst/>
              <a:rect l="l" t="t" r="r" b="b"/>
              <a:pathLst>
                <a:path w="167004" h="45084">
                  <a:moveTo>
                    <a:pt x="166519" y="0"/>
                  </a:moveTo>
                  <a:lnTo>
                    <a:pt x="122956" y="2860"/>
                  </a:lnTo>
                  <a:lnTo>
                    <a:pt x="80321" y="11347"/>
                  </a:lnTo>
                  <a:lnTo>
                    <a:pt x="39156" y="25313"/>
                  </a:lnTo>
                  <a:lnTo>
                    <a:pt x="0" y="4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371241" y="8106488"/>
              <a:ext cx="161290" cy="288290"/>
            </a:xfrm>
            <a:custGeom>
              <a:avLst/>
              <a:gdLst/>
              <a:ahLst/>
              <a:cxnLst/>
              <a:rect l="l" t="t" r="r" b="b"/>
              <a:pathLst>
                <a:path w="161290" h="288290">
                  <a:moveTo>
                    <a:pt x="161007" y="288044"/>
                  </a:moveTo>
                  <a:lnTo>
                    <a:pt x="161007" y="274335"/>
                  </a:lnTo>
                  <a:lnTo>
                    <a:pt x="133589" y="274335"/>
                  </a:lnTo>
                  <a:lnTo>
                    <a:pt x="133589" y="288044"/>
                  </a:lnTo>
                  <a:lnTo>
                    <a:pt x="161007" y="288044"/>
                  </a:lnTo>
                  <a:close/>
                </a:path>
                <a:path w="161290" h="288290">
                  <a:moveTo>
                    <a:pt x="147298" y="274335"/>
                  </a:moveTo>
                  <a:lnTo>
                    <a:pt x="0" y="55142"/>
                  </a:lnTo>
                </a:path>
                <a:path w="161290" h="288290">
                  <a:moveTo>
                    <a:pt x="161007" y="13709"/>
                  </a:moveTo>
                  <a:lnTo>
                    <a:pt x="161007" y="0"/>
                  </a:lnTo>
                  <a:lnTo>
                    <a:pt x="133589" y="0"/>
                  </a:lnTo>
                  <a:lnTo>
                    <a:pt x="133589" y="13709"/>
                  </a:lnTo>
                  <a:lnTo>
                    <a:pt x="161007" y="137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371363" y="8121724"/>
              <a:ext cx="148590" cy="40005"/>
            </a:xfrm>
            <a:custGeom>
              <a:avLst/>
              <a:gdLst/>
              <a:ahLst/>
              <a:cxnLst/>
              <a:rect l="l" t="t" r="r" b="b"/>
              <a:pathLst>
                <a:path w="148590" h="40004">
                  <a:moveTo>
                    <a:pt x="148011" y="0"/>
                  </a:moveTo>
                  <a:lnTo>
                    <a:pt x="109292" y="2542"/>
                  </a:lnTo>
                  <a:lnTo>
                    <a:pt x="71395" y="10085"/>
                  </a:lnTo>
                  <a:lnTo>
                    <a:pt x="34804" y="22499"/>
                  </a:lnTo>
                  <a:lnTo>
                    <a:pt x="0" y="39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96" name="object 2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30883" y="8855847"/>
              <a:ext cx="497394" cy="237222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4330885" y="8722229"/>
              <a:ext cx="137160" cy="262890"/>
            </a:xfrm>
            <a:custGeom>
              <a:avLst/>
              <a:gdLst/>
              <a:ahLst/>
              <a:cxnLst/>
              <a:rect l="l" t="t" r="r" b="b"/>
              <a:pathLst>
                <a:path w="137160" h="262890">
                  <a:moveTo>
                    <a:pt x="0" y="262890"/>
                  </a:moveTo>
                  <a:lnTo>
                    <a:pt x="136782" y="262890"/>
                  </a:lnTo>
                  <a:lnTo>
                    <a:pt x="136782" y="0"/>
                  </a:lnTo>
                  <a:lnTo>
                    <a:pt x="0" y="0"/>
                  </a:lnTo>
                  <a:lnTo>
                    <a:pt x="0" y="2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30882" y="8722090"/>
              <a:ext cx="173355" cy="371475"/>
            </a:xfrm>
            <a:custGeom>
              <a:avLst/>
              <a:gdLst/>
              <a:ahLst/>
              <a:cxnLst/>
              <a:rect l="l" t="t" r="r" b="b"/>
              <a:pathLst>
                <a:path w="173354" h="371475">
                  <a:moveTo>
                    <a:pt x="172735" y="262897"/>
                  </a:moveTo>
                  <a:lnTo>
                    <a:pt x="136785" y="262897"/>
                  </a:lnTo>
                  <a:lnTo>
                    <a:pt x="136785" y="0"/>
                  </a:lnTo>
                  <a:lnTo>
                    <a:pt x="68395" y="0"/>
                  </a:lnTo>
                  <a:lnTo>
                    <a:pt x="39301" y="0"/>
                  </a:lnTo>
                  <a:lnTo>
                    <a:pt x="3" y="0"/>
                  </a:lnTo>
                  <a:lnTo>
                    <a:pt x="0" y="370897"/>
                  </a:lnTo>
                  <a:lnTo>
                    <a:pt x="172735" y="370894"/>
                  </a:lnTo>
                  <a:lnTo>
                    <a:pt x="172735" y="315454"/>
                  </a:lnTo>
                  <a:lnTo>
                    <a:pt x="172735" y="284684"/>
                  </a:lnTo>
                  <a:lnTo>
                    <a:pt x="172735" y="26289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27600" y="8877169"/>
              <a:ext cx="1739264" cy="215900"/>
            </a:xfrm>
            <a:custGeom>
              <a:avLst/>
              <a:gdLst/>
              <a:ahLst/>
              <a:cxnLst/>
              <a:rect l="l" t="t" r="r" b="b"/>
              <a:pathLst>
                <a:path w="1739265" h="215900">
                  <a:moveTo>
                    <a:pt x="1738871" y="0"/>
                  </a:moveTo>
                  <a:lnTo>
                    <a:pt x="1630870" y="0"/>
                  </a:lnTo>
                  <a:lnTo>
                    <a:pt x="1630870" y="107950"/>
                  </a:lnTo>
                  <a:lnTo>
                    <a:pt x="0" y="107950"/>
                  </a:lnTo>
                  <a:lnTo>
                    <a:pt x="0" y="215900"/>
                  </a:lnTo>
                  <a:lnTo>
                    <a:pt x="1738871" y="215900"/>
                  </a:lnTo>
                  <a:lnTo>
                    <a:pt x="1738871" y="107950"/>
                  </a:lnTo>
                  <a:lnTo>
                    <a:pt x="1738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27599" y="8876998"/>
              <a:ext cx="1739264" cy="216535"/>
            </a:xfrm>
            <a:custGeom>
              <a:avLst/>
              <a:gdLst/>
              <a:ahLst/>
              <a:cxnLst/>
              <a:rect l="l" t="t" r="r" b="b"/>
              <a:pathLst>
                <a:path w="1739265" h="216534">
                  <a:moveTo>
                    <a:pt x="0" y="107989"/>
                  </a:moveTo>
                  <a:lnTo>
                    <a:pt x="0" y="129776"/>
                  </a:lnTo>
                  <a:lnTo>
                    <a:pt x="0" y="160545"/>
                  </a:lnTo>
                  <a:lnTo>
                    <a:pt x="0" y="215986"/>
                  </a:lnTo>
                  <a:lnTo>
                    <a:pt x="1738878" y="215986"/>
                  </a:lnTo>
                  <a:lnTo>
                    <a:pt x="1738878" y="0"/>
                  </a:lnTo>
                  <a:lnTo>
                    <a:pt x="1696225" y="0"/>
                  </a:lnTo>
                  <a:lnTo>
                    <a:pt x="1665456" y="0"/>
                  </a:lnTo>
                  <a:lnTo>
                    <a:pt x="1630879" y="0"/>
                  </a:lnTo>
                  <a:lnTo>
                    <a:pt x="1630879" y="107989"/>
                  </a:lnTo>
                  <a:lnTo>
                    <a:pt x="0" y="10798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458479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4" h="158750">
                  <a:moveTo>
                    <a:pt x="107995" y="0"/>
                  </a:moveTo>
                  <a:lnTo>
                    <a:pt x="0" y="0"/>
                  </a:lnTo>
                  <a:lnTo>
                    <a:pt x="0" y="158413"/>
                  </a:lnTo>
                  <a:lnTo>
                    <a:pt x="107995" y="158407"/>
                  </a:lnTo>
                  <a:lnTo>
                    <a:pt x="10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58479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4" h="158750">
                  <a:moveTo>
                    <a:pt x="0" y="0"/>
                  </a:moveTo>
                  <a:lnTo>
                    <a:pt x="0" y="158413"/>
                  </a:lnTo>
                  <a:lnTo>
                    <a:pt x="34577" y="158413"/>
                  </a:lnTo>
                  <a:lnTo>
                    <a:pt x="65346" y="158413"/>
                  </a:lnTo>
                  <a:lnTo>
                    <a:pt x="107995" y="158407"/>
                  </a:lnTo>
                  <a:lnTo>
                    <a:pt x="107995" y="0"/>
                  </a:lnTo>
                  <a:lnTo>
                    <a:pt x="73572" y="0"/>
                  </a:lnTo>
                  <a:lnTo>
                    <a:pt x="46151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03" name="object 3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2569" y="7865348"/>
              <a:ext cx="237509" cy="24482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4330877" y="7868789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2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547370"/>
                  </a:lnTo>
                  <a:lnTo>
                    <a:pt x="136779" y="547370"/>
                  </a:lnTo>
                  <a:lnTo>
                    <a:pt x="136779" y="151130"/>
                  </a:lnTo>
                  <a:lnTo>
                    <a:pt x="1699272" y="151130"/>
                  </a:lnTo>
                  <a:lnTo>
                    <a:pt x="1699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330886" y="7868948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5" y="151105"/>
                  </a:moveTo>
                  <a:lnTo>
                    <a:pt x="1699275" y="91090"/>
                  </a:lnTo>
                  <a:lnTo>
                    <a:pt x="1699275" y="61995"/>
                  </a:lnTo>
                  <a:lnTo>
                    <a:pt x="1699275" y="0"/>
                  </a:lnTo>
                  <a:lnTo>
                    <a:pt x="0" y="0"/>
                  </a:lnTo>
                  <a:lnTo>
                    <a:pt x="0" y="547131"/>
                  </a:lnTo>
                  <a:lnTo>
                    <a:pt x="39297" y="547131"/>
                  </a:lnTo>
                  <a:lnTo>
                    <a:pt x="68392" y="547131"/>
                  </a:lnTo>
                  <a:lnTo>
                    <a:pt x="136781" y="547131"/>
                  </a:lnTo>
                  <a:lnTo>
                    <a:pt x="136781" y="151105"/>
                  </a:lnTo>
                  <a:lnTo>
                    <a:pt x="1699275" y="15110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692466" y="8366994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254554"/>
                  </a:moveTo>
                  <a:lnTo>
                    <a:pt x="254558" y="0"/>
                  </a:lnTo>
                  <a:lnTo>
                    <a:pt x="270723" y="16163"/>
                  </a:lnTo>
                  <a:lnTo>
                    <a:pt x="16167" y="270723"/>
                  </a:lnTo>
                  <a:lnTo>
                    <a:pt x="0" y="254554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682008" y="8356873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0" y="291301"/>
                  </a:moveTo>
                  <a:lnTo>
                    <a:pt x="291301" y="0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327712" y="836716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270723" y="16167"/>
                  </a:moveTo>
                  <a:lnTo>
                    <a:pt x="16163" y="270723"/>
                  </a:lnTo>
                  <a:lnTo>
                    <a:pt x="0" y="254558"/>
                  </a:lnTo>
                  <a:lnTo>
                    <a:pt x="254556" y="0"/>
                  </a:lnTo>
                  <a:lnTo>
                    <a:pt x="270723" y="16167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317592" y="8356704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291301" y="0"/>
                  </a:moveTo>
                  <a:lnTo>
                    <a:pt x="0" y="291301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963126" y="836716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254556"/>
                  </a:moveTo>
                  <a:lnTo>
                    <a:pt x="254560" y="0"/>
                  </a:lnTo>
                  <a:lnTo>
                    <a:pt x="270723" y="16163"/>
                  </a:lnTo>
                  <a:lnTo>
                    <a:pt x="16168" y="270723"/>
                  </a:lnTo>
                  <a:lnTo>
                    <a:pt x="0" y="254556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952667" y="8357043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0" y="291301"/>
                  </a:moveTo>
                  <a:lnTo>
                    <a:pt x="291301" y="0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073102" y="8502523"/>
              <a:ext cx="410845" cy="158115"/>
            </a:xfrm>
            <a:custGeom>
              <a:avLst/>
              <a:gdLst/>
              <a:ahLst/>
              <a:cxnLst/>
              <a:rect l="l" t="t" r="r" b="b"/>
              <a:pathLst>
                <a:path w="410845" h="158115">
                  <a:moveTo>
                    <a:pt x="25389" y="0"/>
                  </a:moveTo>
                  <a:lnTo>
                    <a:pt x="25389" y="157690"/>
                  </a:lnTo>
                </a:path>
                <a:path w="410845" h="158115">
                  <a:moveTo>
                    <a:pt x="385380" y="0"/>
                  </a:moveTo>
                  <a:lnTo>
                    <a:pt x="385380" y="157690"/>
                  </a:lnTo>
                </a:path>
                <a:path w="410845" h="158115">
                  <a:moveTo>
                    <a:pt x="385380" y="131917"/>
                  </a:moveTo>
                  <a:lnTo>
                    <a:pt x="25389" y="131917"/>
                  </a:lnTo>
                </a:path>
                <a:path w="410845" h="158115">
                  <a:moveTo>
                    <a:pt x="0" y="155497"/>
                  </a:moveTo>
                  <a:lnTo>
                    <a:pt x="50784" y="108341"/>
                  </a:lnTo>
                </a:path>
                <a:path w="410845" h="158115">
                  <a:moveTo>
                    <a:pt x="359971" y="155493"/>
                  </a:moveTo>
                  <a:lnTo>
                    <a:pt x="410756" y="108337"/>
                  </a:lnTo>
                </a:path>
              </a:pathLst>
            </a:custGeom>
            <a:ln w="3175">
              <a:solidFill>
                <a:srgbClr val="3B6C9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13" name="object 313"/>
          <p:cNvSpPr txBox="1"/>
          <p:nvPr/>
        </p:nvSpPr>
        <p:spPr>
          <a:xfrm>
            <a:off x="5157743" y="5457516"/>
            <a:ext cx="228057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53347">
              <a:spcBef>
                <a:spcPts val="64"/>
              </a:spcBef>
            </a:pPr>
            <a:r>
              <a:rPr sz="513" spc="-22" dirty="0">
                <a:solidFill>
                  <a:srgbClr val="3B6C9D"/>
                </a:solidFill>
                <a:latin typeface="Lucida Sans Unicode"/>
                <a:cs typeface="Lucida Sans Unicode"/>
              </a:rPr>
              <a:t>1000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4094684" y="5452925"/>
            <a:ext cx="1062501" cy="101404"/>
          </a:xfrm>
          <a:custGeom>
            <a:avLst/>
            <a:gdLst/>
            <a:ahLst/>
            <a:cxnLst/>
            <a:rect l="l" t="t" r="r" b="b"/>
            <a:pathLst>
              <a:path w="1656714" h="158115">
                <a:moveTo>
                  <a:pt x="1020809" y="0"/>
                </a:moveTo>
                <a:lnTo>
                  <a:pt x="1020809" y="157690"/>
                </a:lnTo>
              </a:path>
              <a:path w="1656714" h="158115">
                <a:moveTo>
                  <a:pt x="1656201" y="0"/>
                </a:moveTo>
                <a:lnTo>
                  <a:pt x="1656201" y="157690"/>
                </a:lnTo>
              </a:path>
              <a:path w="1656714" h="158115">
                <a:moveTo>
                  <a:pt x="1656201" y="131917"/>
                </a:moveTo>
                <a:lnTo>
                  <a:pt x="1020809" y="131917"/>
                </a:lnTo>
              </a:path>
              <a:path w="1656714" h="158115">
                <a:moveTo>
                  <a:pt x="995410" y="155497"/>
                </a:moveTo>
                <a:lnTo>
                  <a:pt x="1046196" y="108341"/>
                </a:lnTo>
              </a:path>
              <a:path w="1656714" h="158115">
                <a:moveTo>
                  <a:pt x="25394" y="0"/>
                </a:moveTo>
                <a:lnTo>
                  <a:pt x="25394" y="157690"/>
                </a:lnTo>
              </a:path>
              <a:path w="1656714" h="158115">
                <a:moveTo>
                  <a:pt x="385380" y="0"/>
                </a:moveTo>
                <a:lnTo>
                  <a:pt x="385380" y="157690"/>
                </a:lnTo>
              </a:path>
              <a:path w="1656714" h="158115">
                <a:moveTo>
                  <a:pt x="385380" y="131917"/>
                </a:moveTo>
                <a:lnTo>
                  <a:pt x="25394" y="131917"/>
                </a:lnTo>
              </a:path>
              <a:path w="1656714" h="158115">
                <a:moveTo>
                  <a:pt x="359985" y="155497"/>
                </a:moveTo>
                <a:lnTo>
                  <a:pt x="410771" y="108341"/>
                </a:lnTo>
              </a:path>
              <a:path w="1656714" h="158115">
                <a:moveTo>
                  <a:pt x="0" y="155493"/>
                </a:moveTo>
                <a:lnTo>
                  <a:pt x="50786" y="108337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15" name="object 315"/>
          <p:cNvSpPr txBox="1"/>
          <p:nvPr/>
        </p:nvSpPr>
        <p:spPr>
          <a:xfrm>
            <a:off x="4750241" y="5456431"/>
            <a:ext cx="406023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40086">
              <a:spcBef>
                <a:spcPts val="64"/>
              </a:spcBef>
            </a:pPr>
            <a:r>
              <a:rPr sz="513" spc="-35" dirty="0">
                <a:solidFill>
                  <a:srgbClr val="3B6C9D"/>
                </a:solidFill>
                <a:latin typeface="Lucida Sans Unicode"/>
                <a:cs typeface="Lucida Sans Unicode"/>
              </a:rPr>
              <a:t>1765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4342715" y="5456431"/>
            <a:ext cx="336791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1399">
              <a:spcBef>
                <a:spcPts val="64"/>
              </a:spcBef>
            </a:pPr>
            <a:r>
              <a:rPr sz="513" spc="-35" dirty="0">
                <a:solidFill>
                  <a:srgbClr val="3B6C9D"/>
                </a:solidFill>
                <a:latin typeface="Lucida Sans Unicode"/>
                <a:cs typeface="Lucida Sans Unicode"/>
              </a:rPr>
              <a:t>1765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129220" y="5528378"/>
            <a:ext cx="169821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2" dirty="0">
                <a:solidFill>
                  <a:srgbClr val="3B6C9D"/>
                </a:solidFill>
                <a:latin typeface="Lucida Sans Unicode"/>
                <a:cs typeface="Lucida Sans Unicode"/>
              </a:rPr>
              <a:t>1000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4595710" y="5437802"/>
            <a:ext cx="101404" cy="340049"/>
          </a:xfrm>
          <a:custGeom>
            <a:avLst/>
            <a:gdLst/>
            <a:ahLst/>
            <a:cxnLst/>
            <a:rect l="l" t="t" r="r" b="b"/>
            <a:pathLst>
              <a:path w="158114" h="530225">
                <a:moveTo>
                  <a:pt x="0" y="23582"/>
                </a:moveTo>
                <a:lnTo>
                  <a:pt x="157690" y="23582"/>
                </a:lnTo>
              </a:path>
              <a:path w="158114" h="530225">
                <a:moveTo>
                  <a:pt x="0" y="506034"/>
                </a:moveTo>
                <a:lnTo>
                  <a:pt x="157690" y="506034"/>
                </a:lnTo>
              </a:path>
              <a:path w="158114" h="530225">
                <a:moveTo>
                  <a:pt x="131918" y="506034"/>
                </a:moveTo>
                <a:lnTo>
                  <a:pt x="131918" y="23582"/>
                </a:lnTo>
              </a:path>
              <a:path w="158114" h="530225">
                <a:moveTo>
                  <a:pt x="106523" y="0"/>
                </a:moveTo>
                <a:lnTo>
                  <a:pt x="157309" y="47156"/>
                </a:lnTo>
              </a:path>
              <a:path w="158114" h="530225">
                <a:moveTo>
                  <a:pt x="106523" y="482456"/>
                </a:moveTo>
                <a:lnTo>
                  <a:pt x="157309" y="529612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19" name="object 319"/>
          <p:cNvSpPr txBox="1"/>
          <p:nvPr/>
        </p:nvSpPr>
        <p:spPr>
          <a:xfrm>
            <a:off x="4591468" y="5566736"/>
            <a:ext cx="157864" cy="170636"/>
          </a:xfrm>
          <a:prstGeom prst="rect">
            <a:avLst/>
          </a:prstGeom>
        </p:spPr>
        <p:txBody>
          <a:bodyPr vert="vert270" wrap="square" lIns="0" tIns="11810" rIns="0" bIns="0" rtlCol="0">
            <a:spAutoFit/>
          </a:bodyPr>
          <a:lstStyle/>
          <a:p>
            <a:pPr marL="8145">
              <a:spcBef>
                <a:spcPts val="93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1340</a:t>
            </a:r>
            <a:endParaRPr sz="513">
              <a:latin typeface="Lucida Sans Unicode"/>
              <a:cs typeface="Lucida Sans Unicode"/>
            </a:endParaRPr>
          </a:p>
        </p:txBody>
      </p:sp>
      <p:grpSp>
        <p:nvGrpSpPr>
          <p:cNvPr id="320" name="object 320"/>
          <p:cNvGrpSpPr/>
          <p:nvPr/>
        </p:nvGrpSpPr>
        <p:grpSpPr>
          <a:xfrm>
            <a:off x="2148097" y="4994911"/>
            <a:ext cx="1435130" cy="837702"/>
            <a:chOff x="1407046" y="7788361"/>
            <a:chExt cx="2237740" cy="1306195"/>
          </a:xfrm>
        </p:grpSpPr>
        <p:sp>
          <p:nvSpPr>
            <p:cNvPr id="321" name="object 321"/>
            <p:cNvSpPr/>
            <p:nvPr/>
          </p:nvSpPr>
          <p:spPr>
            <a:xfrm>
              <a:off x="1544838" y="8722031"/>
              <a:ext cx="36195" cy="371475"/>
            </a:xfrm>
            <a:custGeom>
              <a:avLst/>
              <a:gdLst/>
              <a:ahLst/>
              <a:cxnLst/>
              <a:rect l="l" t="t" r="r" b="b"/>
              <a:pathLst>
                <a:path w="36194" h="371475">
                  <a:moveTo>
                    <a:pt x="0" y="262908"/>
                  </a:moveTo>
                  <a:lnTo>
                    <a:pt x="0" y="0"/>
                  </a:lnTo>
                </a:path>
                <a:path w="36194" h="371475">
                  <a:moveTo>
                    <a:pt x="35950" y="370908"/>
                  </a:moveTo>
                  <a:lnTo>
                    <a:pt x="35950" y="262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408052" y="8722102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3708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408052" y="8722031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59">
                  <a:moveTo>
                    <a:pt x="0" y="0"/>
                  </a:moveTo>
                  <a:lnTo>
                    <a:pt x="1367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407998" y="909293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2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544838" y="8019970"/>
              <a:ext cx="36195" cy="965200"/>
            </a:xfrm>
            <a:custGeom>
              <a:avLst/>
              <a:gdLst/>
              <a:ahLst/>
              <a:cxnLst/>
              <a:rect l="l" t="t" r="r" b="b"/>
              <a:pathLst>
                <a:path w="36194" h="965200">
                  <a:moveTo>
                    <a:pt x="0" y="964969"/>
                  </a:moveTo>
                  <a:lnTo>
                    <a:pt x="35950" y="964969"/>
                  </a:lnTo>
                </a:path>
                <a:path w="36194" h="965200">
                  <a:moveTo>
                    <a:pt x="0" y="3960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408052" y="786884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1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408055" y="7868863"/>
              <a:ext cx="2437765" cy="547370"/>
            </a:xfrm>
            <a:custGeom>
              <a:avLst/>
              <a:gdLst/>
              <a:ahLst/>
              <a:cxnLst/>
              <a:rect l="l" t="t" r="r" b="b"/>
              <a:pathLst>
                <a:path w="2437765" h="547370">
                  <a:moveTo>
                    <a:pt x="0" y="0"/>
                  </a:moveTo>
                  <a:lnTo>
                    <a:pt x="1699326" y="0"/>
                  </a:lnTo>
                </a:path>
                <a:path w="2437765" h="547370">
                  <a:moveTo>
                    <a:pt x="123262" y="547148"/>
                  </a:moveTo>
                  <a:lnTo>
                    <a:pt x="272024" y="547148"/>
                  </a:lnTo>
                </a:path>
                <a:path w="2437765" h="547370">
                  <a:moveTo>
                    <a:pt x="272024" y="151107"/>
                  </a:moveTo>
                  <a:lnTo>
                    <a:pt x="1971351" y="151107"/>
                  </a:lnTo>
                </a:path>
                <a:path w="2437765" h="547370">
                  <a:moveTo>
                    <a:pt x="2437187" y="237625"/>
                  </a:moveTo>
                  <a:lnTo>
                    <a:pt x="2437187" y="1511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43709" y="78689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6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413309" y="7868863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413396" y="8019970"/>
              <a:ext cx="230504" cy="86995"/>
            </a:xfrm>
            <a:custGeom>
              <a:avLst/>
              <a:gdLst/>
              <a:ahLst/>
              <a:cxnLst/>
              <a:rect l="l" t="t" r="r" b="b"/>
              <a:pathLst>
                <a:path w="230504" h="86995">
                  <a:moveTo>
                    <a:pt x="0" y="0"/>
                  </a:moveTo>
                  <a:lnTo>
                    <a:pt x="122317" y="0"/>
                  </a:lnTo>
                </a:path>
                <a:path w="230504" h="86995">
                  <a:moveTo>
                    <a:pt x="230313" y="86517"/>
                  </a:moveTo>
                  <a:lnTo>
                    <a:pt x="122317" y="86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31" name="object 3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06690" y="7788361"/>
              <a:ext cx="307390" cy="23160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46818" y="8415478"/>
              <a:ext cx="171974" cy="307086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3535713" y="839453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43709" y="839457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535713" y="855295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7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535821" y="839453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420099" y="8552952"/>
              <a:ext cx="180975" cy="324485"/>
            </a:xfrm>
            <a:custGeom>
              <a:avLst/>
              <a:gdLst/>
              <a:ahLst/>
              <a:cxnLst/>
              <a:rect l="l" t="t" r="r" b="b"/>
              <a:pathLst>
                <a:path w="180975" h="324484">
                  <a:moveTo>
                    <a:pt x="180959" y="15382"/>
                  </a:moveTo>
                  <a:lnTo>
                    <a:pt x="180959" y="0"/>
                  </a:lnTo>
                  <a:lnTo>
                    <a:pt x="150189" y="0"/>
                  </a:lnTo>
                  <a:lnTo>
                    <a:pt x="150189" y="15382"/>
                  </a:lnTo>
                  <a:lnTo>
                    <a:pt x="180959" y="15382"/>
                  </a:lnTo>
                  <a:close/>
                </a:path>
                <a:path w="180975" h="324484">
                  <a:moveTo>
                    <a:pt x="180959" y="323991"/>
                  </a:moveTo>
                  <a:lnTo>
                    <a:pt x="180959" y="308608"/>
                  </a:lnTo>
                  <a:lnTo>
                    <a:pt x="150189" y="308608"/>
                  </a:lnTo>
                  <a:lnTo>
                    <a:pt x="150189" y="323991"/>
                  </a:lnTo>
                </a:path>
                <a:path w="180975" h="324484">
                  <a:moveTo>
                    <a:pt x="165572" y="308608"/>
                  </a:moveTo>
                  <a:lnTo>
                    <a:pt x="0" y="619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20146" y="8570164"/>
              <a:ext cx="167005" cy="45085"/>
            </a:xfrm>
            <a:custGeom>
              <a:avLst/>
              <a:gdLst/>
              <a:ahLst/>
              <a:cxnLst/>
              <a:rect l="l" t="t" r="r" b="b"/>
              <a:pathLst>
                <a:path w="167004" h="45084">
                  <a:moveTo>
                    <a:pt x="166519" y="0"/>
                  </a:moveTo>
                  <a:lnTo>
                    <a:pt x="122956" y="2860"/>
                  </a:lnTo>
                  <a:lnTo>
                    <a:pt x="80322" y="11347"/>
                  </a:lnTo>
                  <a:lnTo>
                    <a:pt x="39156" y="25313"/>
                  </a:lnTo>
                  <a:lnTo>
                    <a:pt x="0" y="4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904802" y="8984940"/>
              <a:ext cx="1865630" cy="108585"/>
            </a:xfrm>
            <a:custGeom>
              <a:avLst/>
              <a:gdLst/>
              <a:ahLst/>
              <a:cxnLst/>
              <a:rect l="l" t="t" r="r" b="b"/>
              <a:pathLst>
                <a:path w="1865629" h="108584">
                  <a:moveTo>
                    <a:pt x="0" y="107999"/>
                  </a:moveTo>
                  <a:lnTo>
                    <a:pt x="1738951" y="107999"/>
                  </a:lnTo>
                </a:path>
                <a:path w="1865629" h="108584">
                  <a:moveTo>
                    <a:pt x="126137" y="0"/>
                  </a:moveTo>
                  <a:lnTo>
                    <a:pt x="1865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40" name="object 340"/>
          <p:cNvSpPr txBox="1"/>
          <p:nvPr/>
        </p:nvSpPr>
        <p:spPr>
          <a:xfrm>
            <a:off x="3154071" y="5572608"/>
            <a:ext cx="207695" cy="163682"/>
          </a:xfrm>
          <a:prstGeom prst="rect">
            <a:avLst/>
          </a:prstGeom>
        </p:spPr>
        <p:txBody>
          <a:bodyPr vert="horz" wrap="square" lIns="0" tIns="10588" rIns="0" bIns="0" rtlCol="0">
            <a:spAutoFit/>
          </a:bodyPr>
          <a:lstStyle/>
          <a:p>
            <a:pPr marL="8145">
              <a:spcBef>
                <a:spcPts val="83"/>
              </a:spcBef>
            </a:pPr>
            <a:r>
              <a:rPr sz="994" u="sng" spc="-10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14.8</a:t>
            </a:r>
            <a:endParaRPr sz="994">
              <a:latin typeface="Tahoma"/>
              <a:cs typeface="Tahoma"/>
            </a:endParaRPr>
          </a:p>
        </p:txBody>
      </p:sp>
      <p:grpSp>
        <p:nvGrpSpPr>
          <p:cNvPr id="341" name="object 341"/>
          <p:cNvGrpSpPr/>
          <p:nvPr/>
        </p:nvGrpSpPr>
        <p:grpSpPr>
          <a:xfrm>
            <a:off x="2146271" y="5044150"/>
            <a:ext cx="1438795" cy="790055"/>
            <a:chOff x="1404197" y="7865138"/>
            <a:chExt cx="2243455" cy="1231900"/>
          </a:xfrm>
        </p:grpSpPr>
        <p:pic>
          <p:nvPicPr>
            <p:cNvPr id="342" name="object 3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47744" y="8105955"/>
              <a:ext cx="162073" cy="289110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8007" y="8855847"/>
              <a:ext cx="497306" cy="237222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408009" y="8722229"/>
              <a:ext cx="137160" cy="262890"/>
            </a:xfrm>
            <a:custGeom>
              <a:avLst/>
              <a:gdLst/>
              <a:ahLst/>
              <a:cxnLst/>
              <a:rect l="l" t="t" r="r" b="b"/>
              <a:pathLst>
                <a:path w="137159" h="262890">
                  <a:moveTo>
                    <a:pt x="0" y="262890"/>
                  </a:moveTo>
                  <a:lnTo>
                    <a:pt x="136782" y="262890"/>
                  </a:lnTo>
                  <a:lnTo>
                    <a:pt x="136782" y="0"/>
                  </a:lnTo>
                  <a:lnTo>
                    <a:pt x="0" y="0"/>
                  </a:lnTo>
                  <a:lnTo>
                    <a:pt x="0" y="2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408007" y="8722090"/>
              <a:ext cx="173355" cy="371475"/>
            </a:xfrm>
            <a:custGeom>
              <a:avLst/>
              <a:gdLst/>
              <a:ahLst/>
              <a:cxnLst/>
              <a:rect l="l" t="t" r="r" b="b"/>
              <a:pathLst>
                <a:path w="173355" h="371475">
                  <a:moveTo>
                    <a:pt x="172735" y="262897"/>
                  </a:moveTo>
                  <a:lnTo>
                    <a:pt x="136785" y="262897"/>
                  </a:lnTo>
                  <a:lnTo>
                    <a:pt x="136785" y="0"/>
                  </a:lnTo>
                  <a:lnTo>
                    <a:pt x="68395" y="0"/>
                  </a:lnTo>
                  <a:lnTo>
                    <a:pt x="39301" y="0"/>
                  </a:lnTo>
                  <a:lnTo>
                    <a:pt x="3" y="0"/>
                  </a:lnTo>
                  <a:lnTo>
                    <a:pt x="0" y="370897"/>
                  </a:lnTo>
                  <a:lnTo>
                    <a:pt x="172735" y="370894"/>
                  </a:lnTo>
                  <a:lnTo>
                    <a:pt x="172735" y="315454"/>
                  </a:lnTo>
                  <a:lnTo>
                    <a:pt x="172735" y="284684"/>
                  </a:lnTo>
                  <a:lnTo>
                    <a:pt x="172735" y="26289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897100" y="8877169"/>
              <a:ext cx="1746885" cy="215900"/>
            </a:xfrm>
            <a:custGeom>
              <a:avLst/>
              <a:gdLst/>
              <a:ahLst/>
              <a:cxnLst/>
              <a:rect l="l" t="t" r="r" b="b"/>
              <a:pathLst>
                <a:path w="1746885" h="215900">
                  <a:moveTo>
                    <a:pt x="1746491" y="0"/>
                  </a:moveTo>
                  <a:lnTo>
                    <a:pt x="1630870" y="0"/>
                  </a:lnTo>
                  <a:lnTo>
                    <a:pt x="1630870" y="107950"/>
                  </a:lnTo>
                  <a:lnTo>
                    <a:pt x="0" y="107950"/>
                  </a:lnTo>
                  <a:lnTo>
                    <a:pt x="0" y="215900"/>
                  </a:lnTo>
                  <a:lnTo>
                    <a:pt x="1746491" y="215900"/>
                  </a:lnTo>
                  <a:lnTo>
                    <a:pt x="1746491" y="107950"/>
                  </a:lnTo>
                  <a:lnTo>
                    <a:pt x="1746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897103" y="8876998"/>
              <a:ext cx="1746885" cy="216535"/>
            </a:xfrm>
            <a:custGeom>
              <a:avLst/>
              <a:gdLst/>
              <a:ahLst/>
              <a:cxnLst/>
              <a:rect l="l" t="t" r="r" b="b"/>
              <a:pathLst>
                <a:path w="1746885" h="216534">
                  <a:moveTo>
                    <a:pt x="0" y="107989"/>
                  </a:moveTo>
                  <a:lnTo>
                    <a:pt x="0" y="129776"/>
                  </a:lnTo>
                  <a:lnTo>
                    <a:pt x="0" y="160545"/>
                  </a:lnTo>
                  <a:lnTo>
                    <a:pt x="0" y="215986"/>
                  </a:lnTo>
                  <a:lnTo>
                    <a:pt x="1746496" y="215986"/>
                  </a:lnTo>
                  <a:lnTo>
                    <a:pt x="1746496" y="0"/>
                  </a:lnTo>
                  <a:lnTo>
                    <a:pt x="1696225" y="0"/>
                  </a:lnTo>
                  <a:lnTo>
                    <a:pt x="1665456" y="0"/>
                  </a:lnTo>
                  <a:lnTo>
                    <a:pt x="1630879" y="0"/>
                  </a:lnTo>
                  <a:lnTo>
                    <a:pt x="1630879" y="107989"/>
                  </a:lnTo>
                  <a:lnTo>
                    <a:pt x="0" y="10798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535603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107995" y="0"/>
                  </a:moveTo>
                  <a:lnTo>
                    <a:pt x="0" y="0"/>
                  </a:lnTo>
                  <a:lnTo>
                    <a:pt x="0" y="158413"/>
                  </a:lnTo>
                  <a:lnTo>
                    <a:pt x="107995" y="158407"/>
                  </a:lnTo>
                  <a:lnTo>
                    <a:pt x="10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535603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0" y="0"/>
                  </a:moveTo>
                  <a:lnTo>
                    <a:pt x="0" y="158413"/>
                  </a:lnTo>
                  <a:lnTo>
                    <a:pt x="34577" y="158413"/>
                  </a:lnTo>
                  <a:lnTo>
                    <a:pt x="65346" y="158413"/>
                  </a:lnTo>
                  <a:lnTo>
                    <a:pt x="107995" y="158407"/>
                  </a:lnTo>
                  <a:lnTo>
                    <a:pt x="107995" y="0"/>
                  </a:lnTo>
                  <a:lnTo>
                    <a:pt x="73572" y="0"/>
                  </a:lnTo>
                  <a:lnTo>
                    <a:pt x="46151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50" name="object 3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09692" y="7865348"/>
              <a:ext cx="237510" cy="244820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1408011" y="7868789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2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547370"/>
                  </a:lnTo>
                  <a:lnTo>
                    <a:pt x="136779" y="547370"/>
                  </a:lnTo>
                  <a:lnTo>
                    <a:pt x="136779" y="151130"/>
                  </a:lnTo>
                  <a:lnTo>
                    <a:pt x="1699272" y="151130"/>
                  </a:lnTo>
                  <a:lnTo>
                    <a:pt x="1699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408010" y="7868948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5" y="151105"/>
                  </a:moveTo>
                  <a:lnTo>
                    <a:pt x="1699275" y="91090"/>
                  </a:lnTo>
                  <a:lnTo>
                    <a:pt x="1699275" y="61995"/>
                  </a:lnTo>
                  <a:lnTo>
                    <a:pt x="1699275" y="0"/>
                  </a:lnTo>
                  <a:lnTo>
                    <a:pt x="0" y="0"/>
                  </a:lnTo>
                  <a:lnTo>
                    <a:pt x="0" y="547131"/>
                  </a:lnTo>
                  <a:lnTo>
                    <a:pt x="39297" y="547131"/>
                  </a:lnTo>
                  <a:lnTo>
                    <a:pt x="68392" y="547131"/>
                  </a:lnTo>
                  <a:lnTo>
                    <a:pt x="136781" y="547131"/>
                  </a:lnTo>
                  <a:lnTo>
                    <a:pt x="136781" y="151105"/>
                  </a:lnTo>
                  <a:lnTo>
                    <a:pt x="1699275" y="15110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520186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4" y="47278"/>
                  </a:lnTo>
                  <a:lnTo>
                    <a:pt x="42005" y="42005"/>
                  </a:lnTo>
                  <a:lnTo>
                    <a:pt x="47278" y="34184"/>
                  </a:lnTo>
                  <a:lnTo>
                    <a:pt x="49212" y="24606"/>
                  </a:lnTo>
                  <a:lnTo>
                    <a:pt x="47278" y="15028"/>
                  </a:lnTo>
                  <a:lnTo>
                    <a:pt x="42005" y="7206"/>
                  </a:lnTo>
                  <a:lnTo>
                    <a:pt x="34184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520186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34184" y="1933"/>
                  </a:lnTo>
                  <a:lnTo>
                    <a:pt x="42005" y="7206"/>
                  </a:lnTo>
                  <a:lnTo>
                    <a:pt x="47278" y="15028"/>
                  </a:lnTo>
                  <a:lnTo>
                    <a:pt x="49212" y="24606"/>
                  </a:lnTo>
                  <a:lnTo>
                    <a:pt x="47278" y="34184"/>
                  </a:lnTo>
                  <a:lnTo>
                    <a:pt x="42005" y="42005"/>
                  </a:lnTo>
                  <a:lnTo>
                    <a:pt x="34184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510997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3" y="47278"/>
                  </a:lnTo>
                  <a:lnTo>
                    <a:pt x="42004" y="42005"/>
                  </a:lnTo>
                  <a:lnTo>
                    <a:pt x="47277" y="34184"/>
                  </a:lnTo>
                  <a:lnTo>
                    <a:pt x="49211" y="24606"/>
                  </a:lnTo>
                  <a:lnTo>
                    <a:pt x="47277" y="15028"/>
                  </a:lnTo>
                  <a:lnTo>
                    <a:pt x="42004" y="7206"/>
                  </a:lnTo>
                  <a:lnTo>
                    <a:pt x="34183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510997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34183" y="1933"/>
                  </a:lnTo>
                  <a:lnTo>
                    <a:pt x="42004" y="7206"/>
                  </a:lnTo>
                  <a:lnTo>
                    <a:pt x="47277" y="15028"/>
                  </a:lnTo>
                  <a:lnTo>
                    <a:pt x="49211" y="24606"/>
                  </a:lnTo>
                  <a:lnTo>
                    <a:pt x="47277" y="34184"/>
                  </a:lnTo>
                  <a:lnTo>
                    <a:pt x="42004" y="42005"/>
                  </a:lnTo>
                  <a:lnTo>
                    <a:pt x="34183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510997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3" y="47278"/>
                  </a:lnTo>
                  <a:lnTo>
                    <a:pt x="42004" y="42005"/>
                  </a:lnTo>
                  <a:lnTo>
                    <a:pt x="47277" y="34184"/>
                  </a:lnTo>
                  <a:lnTo>
                    <a:pt x="49211" y="24606"/>
                  </a:lnTo>
                  <a:lnTo>
                    <a:pt x="47277" y="15028"/>
                  </a:lnTo>
                  <a:lnTo>
                    <a:pt x="42004" y="7206"/>
                  </a:lnTo>
                  <a:lnTo>
                    <a:pt x="34183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510997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34183" y="1933"/>
                  </a:lnTo>
                  <a:lnTo>
                    <a:pt x="42004" y="7206"/>
                  </a:lnTo>
                  <a:lnTo>
                    <a:pt x="47277" y="15028"/>
                  </a:lnTo>
                  <a:lnTo>
                    <a:pt x="49211" y="24606"/>
                  </a:lnTo>
                  <a:lnTo>
                    <a:pt x="47277" y="34184"/>
                  </a:lnTo>
                  <a:lnTo>
                    <a:pt x="42004" y="42005"/>
                  </a:lnTo>
                  <a:lnTo>
                    <a:pt x="34183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520186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4" y="47278"/>
                  </a:lnTo>
                  <a:lnTo>
                    <a:pt x="42005" y="42005"/>
                  </a:lnTo>
                  <a:lnTo>
                    <a:pt x="47278" y="34184"/>
                  </a:lnTo>
                  <a:lnTo>
                    <a:pt x="49212" y="24606"/>
                  </a:lnTo>
                  <a:lnTo>
                    <a:pt x="47278" y="15028"/>
                  </a:lnTo>
                  <a:lnTo>
                    <a:pt x="42005" y="7206"/>
                  </a:lnTo>
                  <a:lnTo>
                    <a:pt x="34184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520186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34184" y="1933"/>
                  </a:lnTo>
                  <a:lnTo>
                    <a:pt x="42005" y="7206"/>
                  </a:lnTo>
                  <a:lnTo>
                    <a:pt x="47278" y="15028"/>
                  </a:lnTo>
                  <a:lnTo>
                    <a:pt x="49212" y="24606"/>
                  </a:lnTo>
                  <a:lnTo>
                    <a:pt x="47278" y="34184"/>
                  </a:lnTo>
                  <a:lnTo>
                    <a:pt x="42005" y="42005"/>
                  </a:lnTo>
                  <a:lnTo>
                    <a:pt x="34184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61" name="object 361"/>
          <p:cNvSpPr txBox="1"/>
          <p:nvPr/>
        </p:nvSpPr>
        <p:spPr>
          <a:xfrm>
            <a:off x="2240176" y="5113366"/>
            <a:ext cx="50906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183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834">
              <a:latin typeface="Tahoma"/>
              <a:cs typeface="Tahoma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3437286" y="5112992"/>
            <a:ext cx="6475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834">
              <a:latin typeface="Tahoma"/>
              <a:cs typeface="Tahoma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3444905" y="5625097"/>
            <a:ext cx="6475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834">
              <a:latin typeface="Tahoma"/>
              <a:cs typeface="Tahoma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2241551" y="5625249"/>
            <a:ext cx="7208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19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834">
              <a:latin typeface="Tahoma"/>
              <a:cs typeface="Tahoma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2716872" y="5313441"/>
            <a:ext cx="209324" cy="209324"/>
          </a:xfrm>
          <a:custGeom>
            <a:avLst/>
            <a:gdLst/>
            <a:ahLst/>
            <a:cxnLst/>
            <a:rect l="l" t="t" r="r" b="b"/>
            <a:pathLst>
              <a:path w="326389" h="326390">
                <a:moveTo>
                  <a:pt x="162908" y="0"/>
                </a:moveTo>
                <a:lnTo>
                  <a:pt x="119601" y="5819"/>
                </a:lnTo>
                <a:lnTo>
                  <a:pt x="80686" y="22242"/>
                </a:lnTo>
                <a:lnTo>
                  <a:pt x="47715" y="47715"/>
                </a:lnTo>
                <a:lnTo>
                  <a:pt x="22242" y="80687"/>
                </a:lnTo>
                <a:lnTo>
                  <a:pt x="5819" y="119603"/>
                </a:lnTo>
                <a:lnTo>
                  <a:pt x="0" y="162912"/>
                </a:lnTo>
                <a:lnTo>
                  <a:pt x="5819" y="206219"/>
                </a:lnTo>
                <a:lnTo>
                  <a:pt x="22242" y="245134"/>
                </a:lnTo>
                <a:lnTo>
                  <a:pt x="47715" y="278105"/>
                </a:lnTo>
                <a:lnTo>
                  <a:pt x="80686" y="303578"/>
                </a:lnTo>
                <a:lnTo>
                  <a:pt x="119601" y="320001"/>
                </a:lnTo>
                <a:lnTo>
                  <a:pt x="162908" y="325820"/>
                </a:lnTo>
                <a:lnTo>
                  <a:pt x="206217" y="320001"/>
                </a:lnTo>
                <a:lnTo>
                  <a:pt x="245133" y="303578"/>
                </a:lnTo>
                <a:lnTo>
                  <a:pt x="278104" y="278105"/>
                </a:lnTo>
                <a:lnTo>
                  <a:pt x="303578" y="245134"/>
                </a:lnTo>
                <a:lnTo>
                  <a:pt x="320001" y="206219"/>
                </a:lnTo>
                <a:lnTo>
                  <a:pt x="325820" y="162912"/>
                </a:lnTo>
                <a:lnTo>
                  <a:pt x="320001" y="119603"/>
                </a:lnTo>
                <a:lnTo>
                  <a:pt x="303578" y="80687"/>
                </a:lnTo>
                <a:lnTo>
                  <a:pt x="278104" y="47715"/>
                </a:lnTo>
                <a:lnTo>
                  <a:pt x="245133" y="22242"/>
                </a:lnTo>
                <a:lnTo>
                  <a:pt x="206217" y="5819"/>
                </a:lnTo>
                <a:lnTo>
                  <a:pt x="1629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66" name="object 366"/>
          <p:cNvSpPr txBox="1"/>
          <p:nvPr/>
        </p:nvSpPr>
        <p:spPr>
          <a:xfrm>
            <a:off x="2750860" y="5290517"/>
            <a:ext cx="113214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u="sng" spc="-7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26</a:t>
            </a:r>
            <a:endParaRPr sz="834">
              <a:latin typeface="Tahoma"/>
              <a:cs typeface="Tahoma"/>
            </a:endParaRPr>
          </a:p>
        </p:txBody>
      </p:sp>
      <p:grpSp>
        <p:nvGrpSpPr>
          <p:cNvPr id="367" name="object 367"/>
          <p:cNvGrpSpPr/>
          <p:nvPr/>
        </p:nvGrpSpPr>
        <p:grpSpPr>
          <a:xfrm>
            <a:off x="4093805" y="5127500"/>
            <a:ext cx="829150" cy="426792"/>
            <a:chOff x="4440909" y="7995102"/>
            <a:chExt cx="1292860" cy="665480"/>
          </a:xfrm>
        </p:grpSpPr>
        <p:sp>
          <p:nvSpPr>
            <p:cNvPr id="368" name="object 368"/>
            <p:cNvSpPr/>
            <p:nvPr/>
          </p:nvSpPr>
          <p:spPr>
            <a:xfrm>
              <a:off x="4827690" y="8502523"/>
              <a:ext cx="635635" cy="158115"/>
            </a:xfrm>
            <a:custGeom>
              <a:avLst/>
              <a:gdLst/>
              <a:ahLst/>
              <a:cxnLst/>
              <a:rect l="l" t="t" r="r" b="b"/>
              <a:pathLst>
                <a:path w="635635" h="158115">
                  <a:moveTo>
                    <a:pt x="0" y="0"/>
                  </a:moveTo>
                  <a:lnTo>
                    <a:pt x="0" y="157690"/>
                  </a:lnTo>
                </a:path>
                <a:path w="635635" h="158115">
                  <a:moveTo>
                    <a:pt x="635392" y="0"/>
                  </a:moveTo>
                  <a:lnTo>
                    <a:pt x="635392" y="157690"/>
                  </a:lnTo>
                </a:path>
                <a:path w="635635" h="158115">
                  <a:moveTo>
                    <a:pt x="635392" y="131917"/>
                  </a:moveTo>
                  <a:lnTo>
                    <a:pt x="0" y="131917"/>
                  </a:lnTo>
                </a:path>
              </a:pathLst>
            </a:custGeom>
            <a:ln w="3175">
              <a:solidFill>
                <a:srgbClr val="3B6C9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776325" y="8035055"/>
              <a:ext cx="246379" cy="78105"/>
            </a:xfrm>
            <a:custGeom>
              <a:avLst/>
              <a:gdLst/>
              <a:ahLst/>
              <a:cxnLst/>
              <a:rect l="l" t="t" r="r" b="b"/>
              <a:pathLst>
                <a:path w="246379" h="78104">
                  <a:moveTo>
                    <a:pt x="245999" y="38999"/>
                  </a:moveTo>
                  <a:lnTo>
                    <a:pt x="0" y="38999"/>
                  </a:lnTo>
                </a:path>
                <a:path w="246379" h="78104">
                  <a:moveTo>
                    <a:pt x="123343" y="0"/>
                  </a:moveTo>
                  <a:lnTo>
                    <a:pt x="123343" y="77990"/>
                  </a:lnTo>
                </a:path>
              </a:pathLst>
            </a:custGeom>
            <a:ln w="3600">
              <a:solidFill>
                <a:srgbClr val="2F95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800668" y="8060715"/>
              <a:ext cx="198120" cy="26670"/>
            </a:xfrm>
            <a:custGeom>
              <a:avLst/>
              <a:gdLst/>
              <a:ahLst/>
              <a:cxnLst/>
              <a:rect l="l" t="t" r="r" b="b"/>
              <a:pathLst>
                <a:path w="198120" h="26670">
                  <a:moveTo>
                    <a:pt x="0" y="0"/>
                  </a:moveTo>
                  <a:lnTo>
                    <a:pt x="197999" y="0"/>
                  </a:lnTo>
                  <a:lnTo>
                    <a:pt x="197999" y="26672"/>
                  </a:lnTo>
                  <a:lnTo>
                    <a:pt x="0" y="2667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2F95C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352667" y="8035051"/>
              <a:ext cx="246379" cy="78105"/>
            </a:xfrm>
            <a:custGeom>
              <a:avLst/>
              <a:gdLst/>
              <a:ahLst/>
              <a:cxnLst/>
              <a:rect l="l" t="t" r="r" b="b"/>
              <a:pathLst>
                <a:path w="246379" h="78104">
                  <a:moveTo>
                    <a:pt x="245997" y="38999"/>
                  </a:moveTo>
                  <a:lnTo>
                    <a:pt x="0" y="38999"/>
                  </a:lnTo>
                </a:path>
                <a:path w="246379" h="78104">
                  <a:moveTo>
                    <a:pt x="123342" y="0"/>
                  </a:moveTo>
                  <a:lnTo>
                    <a:pt x="123342" y="77990"/>
                  </a:lnTo>
                </a:path>
              </a:pathLst>
            </a:custGeom>
            <a:ln w="3600">
              <a:solidFill>
                <a:srgbClr val="2F95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377009" y="8060713"/>
              <a:ext cx="198120" cy="26670"/>
            </a:xfrm>
            <a:custGeom>
              <a:avLst/>
              <a:gdLst/>
              <a:ahLst/>
              <a:cxnLst/>
              <a:rect l="l" t="t" r="r" b="b"/>
              <a:pathLst>
                <a:path w="198120" h="26670">
                  <a:moveTo>
                    <a:pt x="0" y="0"/>
                  </a:moveTo>
                  <a:lnTo>
                    <a:pt x="198000" y="0"/>
                  </a:lnTo>
                  <a:lnTo>
                    <a:pt x="198000" y="26672"/>
                  </a:lnTo>
                  <a:lnTo>
                    <a:pt x="0" y="2667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2F95C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442280" y="7996474"/>
              <a:ext cx="1290955" cy="207010"/>
            </a:xfrm>
            <a:custGeom>
              <a:avLst/>
              <a:gdLst/>
              <a:ahLst/>
              <a:cxnLst/>
              <a:rect l="l" t="t" r="r" b="b"/>
              <a:pathLst>
                <a:path w="1290954" h="207009">
                  <a:moveTo>
                    <a:pt x="25394" y="90914"/>
                  </a:moveTo>
                  <a:lnTo>
                    <a:pt x="25394" y="201226"/>
                  </a:lnTo>
                </a:path>
                <a:path w="1290954" h="207009">
                  <a:moveTo>
                    <a:pt x="457387" y="90914"/>
                  </a:moveTo>
                  <a:lnTo>
                    <a:pt x="457387" y="201226"/>
                  </a:lnTo>
                </a:path>
                <a:path w="1290954" h="207009">
                  <a:moveTo>
                    <a:pt x="457387" y="183197"/>
                  </a:moveTo>
                  <a:lnTo>
                    <a:pt x="25394" y="183197"/>
                  </a:lnTo>
                </a:path>
                <a:path w="1290954" h="207009">
                  <a:moveTo>
                    <a:pt x="457390" y="90914"/>
                  </a:moveTo>
                  <a:lnTo>
                    <a:pt x="457390" y="201226"/>
                  </a:lnTo>
                </a:path>
                <a:path w="1290954" h="207009">
                  <a:moveTo>
                    <a:pt x="1033719" y="90914"/>
                  </a:moveTo>
                  <a:lnTo>
                    <a:pt x="1033719" y="201226"/>
                  </a:lnTo>
                </a:path>
                <a:path w="1290954" h="207009">
                  <a:moveTo>
                    <a:pt x="1033719" y="183197"/>
                  </a:moveTo>
                  <a:lnTo>
                    <a:pt x="457390" y="183197"/>
                  </a:lnTo>
                </a:path>
                <a:path w="1290954" h="207009">
                  <a:moveTo>
                    <a:pt x="431996" y="206777"/>
                  </a:moveTo>
                  <a:lnTo>
                    <a:pt x="482781" y="159621"/>
                  </a:lnTo>
                </a:path>
                <a:path w="1290954" h="207009">
                  <a:moveTo>
                    <a:pt x="1008324" y="206777"/>
                  </a:moveTo>
                  <a:lnTo>
                    <a:pt x="1059108" y="159621"/>
                  </a:lnTo>
                </a:path>
                <a:path w="1290954" h="207009">
                  <a:moveTo>
                    <a:pt x="0" y="206777"/>
                  </a:moveTo>
                  <a:lnTo>
                    <a:pt x="50786" y="159621"/>
                  </a:lnTo>
                </a:path>
                <a:path w="1290954" h="207009">
                  <a:moveTo>
                    <a:pt x="1132729" y="23576"/>
                  </a:moveTo>
                  <a:lnTo>
                    <a:pt x="1290420" y="23576"/>
                  </a:lnTo>
                </a:path>
                <a:path w="1290954" h="207009">
                  <a:moveTo>
                    <a:pt x="1132729" y="77584"/>
                  </a:moveTo>
                  <a:lnTo>
                    <a:pt x="1290420" y="77584"/>
                  </a:lnTo>
                </a:path>
                <a:path w="1290954" h="207009">
                  <a:moveTo>
                    <a:pt x="1264648" y="77584"/>
                  </a:moveTo>
                  <a:lnTo>
                    <a:pt x="1264648" y="23576"/>
                  </a:lnTo>
                </a:path>
                <a:path w="1290954" h="207009">
                  <a:moveTo>
                    <a:pt x="1239253" y="0"/>
                  </a:moveTo>
                  <a:lnTo>
                    <a:pt x="1290038" y="47156"/>
                  </a:lnTo>
                </a:path>
                <a:path w="1290954" h="207009">
                  <a:moveTo>
                    <a:pt x="1239253" y="54008"/>
                  </a:moveTo>
                  <a:lnTo>
                    <a:pt x="1290038" y="101164"/>
                  </a:lnTo>
                </a:path>
              </a:pathLst>
            </a:custGeom>
            <a:ln w="3175">
              <a:solidFill>
                <a:srgbClr val="3B6C9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2551883" y="1050474"/>
            <a:ext cx="1044583" cy="647926"/>
            <a:chOff x="2036653" y="1637960"/>
            <a:chExt cx="1628775" cy="1010285"/>
          </a:xfrm>
        </p:grpSpPr>
        <p:sp>
          <p:nvSpPr>
            <p:cNvPr id="375" name="object 375"/>
            <p:cNvSpPr/>
            <p:nvPr/>
          </p:nvSpPr>
          <p:spPr>
            <a:xfrm>
              <a:off x="2036648" y="2339133"/>
              <a:ext cx="480059" cy="308610"/>
            </a:xfrm>
            <a:custGeom>
              <a:avLst/>
              <a:gdLst/>
              <a:ahLst/>
              <a:cxnLst/>
              <a:rect l="l" t="t" r="r" b="b"/>
              <a:pathLst>
                <a:path w="480060" h="308610">
                  <a:moveTo>
                    <a:pt x="479564" y="211442"/>
                  </a:moveTo>
                  <a:lnTo>
                    <a:pt x="471932" y="173621"/>
                  </a:lnTo>
                  <a:lnTo>
                    <a:pt x="451116" y="142748"/>
                  </a:lnTo>
                  <a:lnTo>
                    <a:pt x="420230" y="121932"/>
                  </a:lnTo>
                  <a:lnTo>
                    <a:pt x="382422" y="114300"/>
                  </a:lnTo>
                  <a:lnTo>
                    <a:pt x="348005" y="121246"/>
                  </a:lnTo>
                  <a:lnTo>
                    <a:pt x="352882" y="97142"/>
                  </a:lnTo>
                  <a:lnTo>
                    <a:pt x="345249" y="59321"/>
                  </a:lnTo>
                  <a:lnTo>
                    <a:pt x="324434" y="28448"/>
                  </a:lnTo>
                  <a:lnTo>
                    <a:pt x="293547" y="7632"/>
                  </a:lnTo>
                  <a:lnTo>
                    <a:pt x="255739" y="0"/>
                  </a:lnTo>
                  <a:lnTo>
                    <a:pt x="217932" y="7632"/>
                  </a:lnTo>
                  <a:lnTo>
                    <a:pt x="187045" y="28448"/>
                  </a:lnTo>
                  <a:lnTo>
                    <a:pt x="166230" y="59321"/>
                  </a:lnTo>
                  <a:lnTo>
                    <a:pt x="158597" y="97142"/>
                  </a:lnTo>
                  <a:lnTo>
                    <a:pt x="163766" y="122783"/>
                  </a:lnTo>
                  <a:lnTo>
                    <a:pt x="134950" y="103352"/>
                  </a:lnTo>
                  <a:lnTo>
                    <a:pt x="97142" y="95719"/>
                  </a:lnTo>
                  <a:lnTo>
                    <a:pt x="59334" y="103352"/>
                  </a:lnTo>
                  <a:lnTo>
                    <a:pt x="28448" y="124167"/>
                  </a:lnTo>
                  <a:lnTo>
                    <a:pt x="7632" y="155054"/>
                  </a:lnTo>
                  <a:lnTo>
                    <a:pt x="0" y="192862"/>
                  </a:lnTo>
                  <a:lnTo>
                    <a:pt x="7632" y="230682"/>
                  </a:lnTo>
                  <a:lnTo>
                    <a:pt x="28448" y="261556"/>
                  </a:lnTo>
                  <a:lnTo>
                    <a:pt x="59334" y="282371"/>
                  </a:lnTo>
                  <a:lnTo>
                    <a:pt x="97142" y="290004"/>
                  </a:lnTo>
                  <a:lnTo>
                    <a:pt x="134950" y="282371"/>
                  </a:lnTo>
                  <a:lnTo>
                    <a:pt x="165836" y="261556"/>
                  </a:lnTo>
                  <a:lnTo>
                    <a:pt x="186651" y="230682"/>
                  </a:lnTo>
                  <a:lnTo>
                    <a:pt x="194284" y="192862"/>
                  </a:lnTo>
                  <a:lnTo>
                    <a:pt x="189103" y="167220"/>
                  </a:lnTo>
                  <a:lnTo>
                    <a:pt x="217932" y="186651"/>
                  </a:lnTo>
                  <a:lnTo>
                    <a:pt x="255739" y="194284"/>
                  </a:lnTo>
                  <a:lnTo>
                    <a:pt x="290144" y="187350"/>
                  </a:lnTo>
                  <a:lnTo>
                    <a:pt x="285280" y="211442"/>
                  </a:lnTo>
                  <a:lnTo>
                    <a:pt x="292912" y="249250"/>
                  </a:lnTo>
                  <a:lnTo>
                    <a:pt x="313728" y="280123"/>
                  </a:lnTo>
                  <a:lnTo>
                    <a:pt x="344614" y="300951"/>
                  </a:lnTo>
                  <a:lnTo>
                    <a:pt x="382422" y="308584"/>
                  </a:lnTo>
                  <a:lnTo>
                    <a:pt x="420230" y="300951"/>
                  </a:lnTo>
                  <a:lnTo>
                    <a:pt x="451116" y="280123"/>
                  </a:lnTo>
                  <a:lnTo>
                    <a:pt x="471932" y="249250"/>
                  </a:lnTo>
                  <a:lnTo>
                    <a:pt x="479564" y="211442"/>
                  </a:lnTo>
                  <a:close/>
                </a:path>
              </a:pathLst>
            </a:custGeom>
            <a:solidFill>
              <a:srgbClr val="F7E42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6" name="object 3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89327" y="2462331"/>
              <a:ext cx="59726" cy="115948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05482" y="2447088"/>
              <a:ext cx="59725" cy="115949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7707" y="2238189"/>
              <a:ext cx="395999" cy="28101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63597" y="2349936"/>
              <a:ext cx="59726" cy="115948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2136124" y="1637964"/>
              <a:ext cx="283845" cy="824865"/>
            </a:xfrm>
            <a:custGeom>
              <a:avLst/>
              <a:gdLst/>
              <a:ahLst/>
              <a:cxnLst/>
              <a:rect l="l" t="t" r="r" b="b"/>
              <a:pathLst>
                <a:path w="283844" h="824864">
                  <a:moveTo>
                    <a:pt x="0" y="809344"/>
                  </a:moveTo>
                  <a:lnTo>
                    <a:pt x="0" y="627973"/>
                  </a:lnTo>
                </a:path>
                <a:path w="283844" h="824864">
                  <a:moveTo>
                    <a:pt x="158116" y="712191"/>
                  </a:moveTo>
                  <a:lnTo>
                    <a:pt x="158116" y="627973"/>
                  </a:lnTo>
                </a:path>
                <a:path w="283844" h="824864">
                  <a:moveTo>
                    <a:pt x="283846" y="824586"/>
                  </a:moveTo>
                  <a:lnTo>
                    <a:pt x="283846" y="627973"/>
                  </a:lnTo>
                </a:path>
                <a:path w="283844" h="824864">
                  <a:moveTo>
                    <a:pt x="56920" y="600231"/>
                  </a:moveTo>
                  <a:lnTo>
                    <a:pt x="56920" y="0"/>
                  </a:lnTo>
                </a:path>
                <a:path w="283844" h="824864">
                  <a:moveTo>
                    <a:pt x="241703" y="600231"/>
                  </a:moveTo>
                  <a:lnTo>
                    <a:pt x="241703" y="0"/>
                  </a:lnTo>
                </a:path>
              </a:pathLst>
            </a:custGeom>
            <a:ln w="7199">
              <a:solidFill>
                <a:srgbClr val="C3C4C4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153044" y="1637964"/>
              <a:ext cx="264795" cy="14604"/>
            </a:xfrm>
            <a:custGeom>
              <a:avLst/>
              <a:gdLst/>
              <a:ahLst/>
              <a:cxnLst/>
              <a:rect l="l" t="t" r="r" b="b"/>
              <a:pathLst>
                <a:path w="264794" h="14605">
                  <a:moveTo>
                    <a:pt x="264791" y="0"/>
                  </a:moveTo>
                  <a:lnTo>
                    <a:pt x="0" y="0"/>
                  </a:lnTo>
                  <a:lnTo>
                    <a:pt x="0" y="14420"/>
                  </a:lnTo>
                  <a:lnTo>
                    <a:pt x="264791" y="14420"/>
                  </a:lnTo>
                  <a:lnTo>
                    <a:pt x="264791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185325" y="2339120"/>
              <a:ext cx="480059" cy="308610"/>
            </a:xfrm>
            <a:custGeom>
              <a:avLst/>
              <a:gdLst/>
              <a:ahLst/>
              <a:cxnLst/>
              <a:rect l="l" t="t" r="r" b="b"/>
              <a:pathLst>
                <a:path w="480060" h="308610">
                  <a:moveTo>
                    <a:pt x="479564" y="211442"/>
                  </a:moveTo>
                  <a:lnTo>
                    <a:pt x="471932" y="173634"/>
                  </a:lnTo>
                  <a:lnTo>
                    <a:pt x="451104" y="142760"/>
                  </a:lnTo>
                  <a:lnTo>
                    <a:pt x="420230" y="121945"/>
                  </a:lnTo>
                  <a:lnTo>
                    <a:pt x="382422" y="114300"/>
                  </a:lnTo>
                  <a:lnTo>
                    <a:pt x="348005" y="121259"/>
                  </a:lnTo>
                  <a:lnTo>
                    <a:pt x="352882" y="97142"/>
                  </a:lnTo>
                  <a:lnTo>
                    <a:pt x="345249" y="59334"/>
                  </a:lnTo>
                  <a:lnTo>
                    <a:pt x="324421" y="28460"/>
                  </a:lnTo>
                  <a:lnTo>
                    <a:pt x="293547" y="7645"/>
                  </a:lnTo>
                  <a:lnTo>
                    <a:pt x="255739" y="0"/>
                  </a:lnTo>
                  <a:lnTo>
                    <a:pt x="217919" y="7645"/>
                  </a:lnTo>
                  <a:lnTo>
                    <a:pt x="187045" y="28460"/>
                  </a:lnTo>
                  <a:lnTo>
                    <a:pt x="166230" y="59334"/>
                  </a:lnTo>
                  <a:lnTo>
                    <a:pt x="158597" y="97142"/>
                  </a:lnTo>
                  <a:lnTo>
                    <a:pt x="163766" y="122809"/>
                  </a:lnTo>
                  <a:lnTo>
                    <a:pt x="134950" y="103365"/>
                  </a:lnTo>
                  <a:lnTo>
                    <a:pt x="97142" y="95732"/>
                  </a:lnTo>
                  <a:lnTo>
                    <a:pt x="59321" y="103365"/>
                  </a:lnTo>
                  <a:lnTo>
                    <a:pt x="28448" y="124180"/>
                  </a:lnTo>
                  <a:lnTo>
                    <a:pt x="7632" y="155067"/>
                  </a:lnTo>
                  <a:lnTo>
                    <a:pt x="0" y="192874"/>
                  </a:lnTo>
                  <a:lnTo>
                    <a:pt x="7632" y="230682"/>
                  </a:lnTo>
                  <a:lnTo>
                    <a:pt x="28448" y="261569"/>
                  </a:lnTo>
                  <a:lnTo>
                    <a:pt x="59321" y="282384"/>
                  </a:lnTo>
                  <a:lnTo>
                    <a:pt x="97142" y="290017"/>
                  </a:lnTo>
                  <a:lnTo>
                    <a:pt x="134950" y="282384"/>
                  </a:lnTo>
                  <a:lnTo>
                    <a:pt x="165823" y="261569"/>
                  </a:lnTo>
                  <a:lnTo>
                    <a:pt x="186651" y="230682"/>
                  </a:lnTo>
                  <a:lnTo>
                    <a:pt x="194284" y="192874"/>
                  </a:lnTo>
                  <a:lnTo>
                    <a:pt x="189103" y="167233"/>
                  </a:lnTo>
                  <a:lnTo>
                    <a:pt x="217919" y="186651"/>
                  </a:lnTo>
                  <a:lnTo>
                    <a:pt x="255739" y="194297"/>
                  </a:lnTo>
                  <a:lnTo>
                    <a:pt x="290144" y="187350"/>
                  </a:lnTo>
                  <a:lnTo>
                    <a:pt x="285280" y="211442"/>
                  </a:lnTo>
                  <a:lnTo>
                    <a:pt x="292912" y="249262"/>
                  </a:lnTo>
                  <a:lnTo>
                    <a:pt x="313728" y="280136"/>
                  </a:lnTo>
                  <a:lnTo>
                    <a:pt x="344601" y="300951"/>
                  </a:lnTo>
                  <a:lnTo>
                    <a:pt x="382422" y="308597"/>
                  </a:lnTo>
                  <a:lnTo>
                    <a:pt x="420230" y="300951"/>
                  </a:lnTo>
                  <a:lnTo>
                    <a:pt x="451104" y="280136"/>
                  </a:lnTo>
                  <a:lnTo>
                    <a:pt x="471932" y="249262"/>
                  </a:lnTo>
                  <a:lnTo>
                    <a:pt x="479564" y="211442"/>
                  </a:lnTo>
                  <a:close/>
                </a:path>
              </a:pathLst>
            </a:custGeom>
            <a:solidFill>
              <a:srgbClr val="F7E42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83" name="object 3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38001" y="2462327"/>
              <a:ext cx="59725" cy="115949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54155" y="2447085"/>
              <a:ext cx="59726" cy="115949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6381" y="2238185"/>
              <a:ext cx="395999" cy="28101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12271" y="2349932"/>
              <a:ext cx="59725" cy="115948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3284797" y="1637960"/>
              <a:ext cx="283845" cy="824865"/>
            </a:xfrm>
            <a:custGeom>
              <a:avLst/>
              <a:gdLst/>
              <a:ahLst/>
              <a:cxnLst/>
              <a:rect l="l" t="t" r="r" b="b"/>
              <a:pathLst>
                <a:path w="283845" h="824864">
                  <a:moveTo>
                    <a:pt x="0" y="809344"/>
                  </a:moveTo>
                  <a:lnTo>
                    <a:pt x="0" y="627973"/>
                  </a:lnTo>
                </a:path>
                <a:path w="283845" h="824864">
                  <a:moveTo>
                    <a:pt x="158116" y="712191"/>
                  </a:moveTo>
                  <a:lnTo>
                    <a:pt x="158116" y="627973"/>
                  </a:lnTo>
                </a:path>
                <a:path w="283845" h="824864">
                  <a:moveTo>
                    <a:pt x="283846" y="824586"/>
                  </a:moveTo>
                  <a:lnTo>
                    <a:pt x="283846" y="627973"/>
                  </a:lnTo>
                </a:path>
                <a:path w="283845" h="824864">
                  <a:moveTo>
                    <a:pt x="56920" y="600231"/>
                  </a:moveTo>
                  <a:lnTo>
                    <a:pt x="56920" y="0"/>
                  </a:lnTo>
                </a:path>
                <a:path w="283845" h="824864">
                  <a:moveTo>
                    <a:pt x="241705" y="600231"/>
                  </a:moveTo>
                  <a:lnTo>
                    <a:pt x="241705" y="0"/>
                  </a:lnTo>
                </a:path>
              </a:pathLst>
            </a:custGeom>
            <a:ln w="7199">
              <a:solidFill>
                <a:srgbClr val="C3C4C4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301717" y="1637960"/>
              <a:ext cx="264795" cy="14604"/>
            </a:xfrm>
            <a:custGeom>
              <a:avLst/>
              <a:gdLst/>
              <a:ahLst/>
              <a:cxnLst/>
              <a:rect l="l" t="t" r="r" b="b"/>
              <a:pathLst>
                <a:path w="264795" h="14605">
                  <a:moveTo>
                    <a:pt x="264791" y="0"/>
                  </a:moveTo>
                  <a:lnTo>
                    <a:pt x="0" y="0"/>
                  </a:lnTo>
                  <a:lnTo>
                    <a:pt x="0" y="14422"/>
                  </a:lnTo>
                  <a:lnTo>
                    <a:pt x="264791" y="14422"/>
                  </a:lnTo>
                  <a:lnTo>
                    <a:pt x="264791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89" name="object 389"/>
          <p:cNvSpPr txBox="1"/>
          <p:nvPr/>
        </p:nvSpPr>
        <p:spPr>
          <a:xfrm>
            <a:off x="4484528" y="5163215"/>
            <a:ext cx="170636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2" dirty="0">
                <a:solidFill>
                  <a:srgbClr val="3B6C9D"/>
                </a:solidFill>
                <a:latin typeface="Lucida Sans Unicode"/>
                <a:cs typeface="Lucida Sans Unicode"/>
              </a:rPr>
              <a:t>1600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95" name="object 395"/>
          <p:cNvSpPr txBox="1">
            <a:spLocks noGrp="1"/>
          </p:cNvSpPr>
          <p:nvPr>
            <p:ph type="ftr" sz="quarter" idx="5"/>
          </p:nvPr>
        </p:nvSpPr>
        <p:spPr>
          <a:xfrm>
            <a:off x="1680111" y="3870629"/>
            <a:ext cx="4038849" cy="241923"/>
          </a:xfrm>
          <a:prstGeom prst="rect">
            <a:avLst/>
          </a:prstGeom>
        </p:spPr>
        <p:txBody>
          <a:bodyPr vert="horz" wrap="square" lIns="0" tIns="4887" rIns="0" bIns="0" rtlCol="0" anchor="ctr">
            <a:spAutoFit/>
          </a:bodyPr>
          <a:lstStyle/>
          <a:p>
            <a:pPr marL="8145">
              <a:spcBef>
                <a:spcPts val="38"/>
              </a:spcBef>
            </a:pPr>
            <a:r>
              <a:rPr spc="-87" dirty="0"/>
              <a:t>или</a:t>
            </a:r>
          </a:p>
          <a:p>
            <a:pPr marL="8145">
              <a:spcBef>
                <a:spcPts val="19"/>
              </a:spcBef>
            </a:pPr>
            <a:r>
              <a:rPr spc="-48" dirty="0"/>
              <a:t>потолок</a:t>
            </a:r>
            <a:r>
              <a:rPr spc="51" dirty="0"/>
              <a:t> </a:t>
            </a:r>
            <a:r>
              <a:rPr spc="-73" dirty="0"/>
              <a:t>ГКЛ,</a:t>
            </a:r>
            <a:r>
              <a:rPr spc="51" dirty="0"/>
              <a:t> </a:t>
            </a:r>
            <a:r>
              <a:rPr spc="-64" dirty="0"/>
              <a:t>выкрас</a:t>
            </a:r>
            <a:r>
              <a:rPr spc="51" dirty="0"/>
              <a:t> </a:t>
            </a:r>
            <a:r>
              <a:rPr spc="-90" dirty="0"/>
              <a:t>белый</a:t>
            </a:r>
            <a:r>
              <a:rPr spc="51" dirty="0"/>
              <a:t> </a:t>
            </a:r>
            <a:r>
              <a:rPr spc="-55" dirty="0"/>
              <a:t>матовый</a:t>
            </a:r>
          </a:p>
        </p:txBody>
      </p:sp>
      <p:sp>
        <p:nvSpPr>
          <p:cNvPr id="390" name="object 390"/>
          <p:cNvSpPr txBox="1"/>
          <p:nvPr/>
        </p:nvSpPr>
        <p:spPr>
          <a:xfrm>
            <a:off x="4113275" y="5164316"/>
            <a:ext cx="273668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9908">
              <a:spcBef>
                <a:spcPts val="64"/>
              </a:spcBef>
            </a:pPr>
            <a:r>
              <a:rPr sz="513" spc="-26" dirty="0">
                <a:solidFill>
                  <a:srgbClr val="3B6C9D"/>
                </a:solidFill>
                <a:latin typeface="Lucida Sans Unicode"/>
                <a:cs typeface="Lucida Sans Unicode"/>
              </a:rPr>
              <a:t>1200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895780" y="5160332"/>
            <a:ext cx="157864" cy="128282"/>
          </a:xfrm>
          <a:prstGeom prst="rect">
            <a:avLst/>
          </a:prstGeom>
        </p:spPr>
        <p:txBody>
          <a:bodyPr vert="vert270" wrap="square" lIns="0" tIns="11810" rIns="0" bIns="0" rtlCol="0">
            <a:spAutoFit/>
          </a:bodyPr>
          <a:lstStyle/>
          <a:p>
            <a:pPr marL="8145">
              <a:spcBef>
                <a:spcPts val="93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150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4014010" y="5869895"/>
            <a:ext cx="1383410" cy="291832"/>
          </a:xfrm>
          <a:prstGeom prst="rect">
            <a:avLst/>
          </a:prstGeom>
        </p:spPr>
        <p:txBody>
          <a:bodyPr vert="horz" wrap="square" lIns="0" tIns="28914" rIns="0" bIns="0" rtlCol="0">
            <a:spAutoFit/>
          </a:bodyPr>
          <a:lstStyle/>
          <a:p>
            <a:pPr marL="12624">
              <a:spcBef>
                <a:spcPts val="228"/>
              </a:spcBef>
            </a:pPr>
            <a:r>
              <a:rPr sz="770" b="1" u="sng" spc="-11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Потолок:</a:t>
            </a:r>
            <a:endParaRPr sz="770">
              <a:latin typeface="Tahoma"/>
              <a:cs typeface="Tahoma"/>
            </a:endParaRPr>
          </a:p>
          <a:p>
            <a:pPr marL="8145">
              <a:spcBef>
                <a:spcPts val="163"/>
              </a:spcBef>
            </a:pPr>
            <a:r>
              <a:rPr sz="770" spc="-55" dirty="0">
                <a:latin typeface="Tahoma"/>
                <a:cs typeface="Tahoma"/>
              </a:rPr>
              <a:t>натяжной</a:t>
            </a:r>
            <a:r>
              <a:rPr sz="770" spc="45" dirty="0">
                <a:latin typeface="Tahoma"/>
                <a:cs typeface="Tahoma"/>
              </a:rPr>
              <a:t> </a:t>
            </a:r>
            <a:r>
              <a:rPr sz="770" spc="-48" dirty="0">
                <a:latin typeface="Tahoma"/>
                <a:cs typeface="Tahoma"/>
              </a:rPr>
              <a:t>тканевый</a:t>
            </a:r>
            <a:r>
              <a:rPr sz="770" spc="48" dirty="0">
                <a:latin typeface="Tahoma"/>
                <a:cs typeface="Tahoma"/>
              </a:rPr>
              <a:t> </a:t>
            </a:r>
            <a:r>
              <a:rPr sz="770" spc="-77" dirty="0">
                <a:latin typeface="Tahoma"/>
                <a:cs typeface="Tahoma"/>
              </a:rPr>
              <a:t>Клипсо</a:t>
            </a:r>
            <a:r>
              <a:rPr sz="770" spc="48" dirty="0">
                <a:latin typeface="Tahoma"/>
                <a:cs typeface="Tahoma"/>
              </a:rPr>
              <a:t> </a:t>
            </a:r>
            <a:r>
              <a:rPr sz="770" spc="-90" dirty="0">
                <a:latin typeface="Tahoma"/>
                <a:cs typeface="Tahoma"/>
              </a:rPr>
              <a:t>белый</a:t>
            </a:r>
            <a:endParaRPr sz="770">
              <a:latin typeface="Tahoma"/>
              <a:cs typeface="Tahoma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2142322" y="5871645"/>
            <a:ext cx="375480" cy="2879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4479">
              <a:lnSpc>
                <a:spcPct val="117800"/>
              </a:lnSpc>
              <a:spcBef>
                <a:spcPts val="64"/>
              </a:spcBef>
            </a:pPr>
            <a:r>
              <a:rPr sz="770" b="1" u="sng" spc="-15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Пол: </a:t>
            </a:r>
            <a:r>
              <a:rPr sz="770" b="1" spc="-151" dirty="0">
                <a:latin typeface="Tahoma"/>
                <a:cs typeface="Tahoma"/>
              </a:rPr>
              <a:t> </a:t>
            </a:r>
            <a:r>
              <a:rPr sz="770" spc="-71" dirty="0">
                <a:latin typeface="Tahoma"/>
                <a:cs typeface="Tahoma"/>
              </a:rPr>
              <a:t>наливной</a:t>
            </a:r>
            <a:endParaRPr sz="77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556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929" y="5277604"/>
            <a:ext cx="142847" cy="1428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1159" y="5277604"/>
            <a:ext cx="142847" cy="1428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47837" y="1049593"/>
            <a:ext cx="2555460" cy="1433501"/>
            <a:chOff x="1406639" y="1636588"/>
            <a:chExt cx="3984625" cy="2235200"/>
          </a:xfrm>
        </p:grpSpPr>
        <p:sp>
          <p:nvSpPr>
            <p:cNvPr id="5" name="object 5"/>
            <p:cNvSpPr/>
            <p:nvPr/>
          </p:nvSpPr>
          <p:spPr>
            <a:xfrm>
              <a:off x="1408010" y="16379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3981592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3981592" y="2231999"/>
                  </a:lnTo>
                  <a:lnTo>
                    <a:pt x="398159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408010" y="16379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0" y="0"/>
                  </a:moveTo>
                  <a:lnTo>
                    <a:pt x="3981592" y="0"/>
                  </a:lnTo>
                  <a:lnTo>
                    <a:pt x="3981592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26698" y="3028802"/>
            <a:ext cx="1239652" cy="1433501"/>
            <a:chOff x="6207382" y="4722688"/>
            <a:chExt cx="1932939" cy="2235200"/>
          </a:xfrm>
        </p:grpSpPr>
        <p:sp>
          <p:nvSpPr>
            <p:cNvPr id="8" name="object 8"/>
            <p:cNvSpPr/>
            <p:nvPr/>
          </p:nvSpPr>
          <p:spPr>
            <a:xfrm>
              <a:off x="6208754" y="47240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1929596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1929596" y="2231999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6208754" y="47240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0" y="0"/>
                  </a:moveTo>
                  <a:lnTo>
                    <a:pt x="1929596" y="0"/>
                  </a:lnTo>
                  <a:lnTo>
                    <a:pt x="1929596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47837" y="3028802"/>
            <a:ext cx="2555460" cy="1433501"/>
            <a:chOff x="1406639" y="4722688"/>
            <a:chExt cx="3984625" cy="2235200"/>
          </a:xfrm>
        </p:grpSpPr>
        <p:sp>
          <p:nvSpPr>
            <p:cNvPr id="11" name="object 11"/>
            <p:cNvSpPr/>
            <p:nvPr/>
          </p:nvSpPr>
          <p:spPr>
            <a:xfrm>
              <a:off x="1408010" y="4832059"/>
              <a:ext cx="3982085" cy="2124075"/>
            </a:xfrm>
            <a:custGeom>
              <a:avLst/>
              <a:gdLst/>
              <a:ahLst/>
              <a:cxnLst/>
              <a:rect l="l" t="t" r="r" b="b"/>
              <a:pathLst>
                <a:path w="3982085" h="2124075">
                  <a:moveTo>
                    <a:pt x="0" y="2124000"/>
                  </a:moveTo>
                  <a:lnTo>
                    <a:pt x="3981592" y="2124000"/>
                  </a:lnTo>
                  <a:lnTo>
                    <a:pt x="3981592" y="0"/>
                  </a:lnTo>
                  <a:lnTo>
                    <a:pt x="0" y="0"/>
                  </a:lnTo>
                  <a:lnTo>
                    <a:pt x="0" y="2124000"/>
                  </a:lnTo>
                  <a:close/>
                </a:path>
              </a:pathLst>
            </a:custGeom>
            <a:solidFill>
              <a:srgbClr val="3E6C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8010" y="47240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0" y="0"/>
                  </a:moveTo>
                  <a:lnTo>
                    <a:pt x="3981592" y="0"/>
                  </a:lnTo>
                  <a:lnTo>
                    <a:pt x="3981592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26698" y="1049593"/>
            <a:ext cx="1239652" cy="1433501"/>
            <a:chOff x="6207382" y="1636588"/>
            <a:chExt cx="1932939" cy="2235200"/>
          </a:xfrm>
        </p:grpSpPr>
        <p:sp>
          <p:nvSpPr>
            <p:cNvPr id="14" name="object 14"/>
            <p:cNvSpPr/>
            <p:nvPr/>
          </p:nvSpPr>
          <p:spPr>
            <a:xfrm>
              <a:off x="6208754" y="16379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1929596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1929596" y="2231999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8754" y="16379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0" y="0"/>
                  </a:moveTo>
                  <a:lnTo>
                    <a:pt x="1929596" y="0"/>
                  </a:lnTo>
                  <a:lnTo>
                    <a:pt x="1929596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44356" y="1488264"/>
            <a:ext cx="48055" cy="994899"/>
            <a:chOff x="5143435" y="2320589"/>
            <a:chExt cx="74930" cy="1551305"/>
          </a:xfrm>
        </p:grpSpPr>
        <p:sp>
          <p:nvSpPr>
            <p:cNvPr id="17" name="object 17"/>
            <p:cNvSpPr/>
            <p:nvPr/>
          </p:nvSpPr>
          <p:spPr>
            <a:xfrm>
              <a:off x="5144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4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105686" y="1488264"/>
            <a:ext cx="440639" cy="994899"/>
            <a:chOff x="4459434" y="2320589"/>
            <a:chExt cx="687070" cy="1551305"/>
          </a:xfrm>
        </p:grpSpPr>
        <p:sp>
          <p:nvSpPr>
            <p:cNvPr id="20" name="object 20"/>
            <p:cNvSpPr/>
            <p:nvPr/>
          </p:nvSpPr>
          <p:spPr>
            <a:xfrm>
              <a:off x="4460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60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2806" y="23939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39" h="1476375">
                  <a:moveTo>
                    <a:pt x="612000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12000" y="1475995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2806" y="23939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39" h="1476375">
                  <a:moveTo>
                    <a:pt x="612000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2806" y="23219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39" h="72389">
                  <a:moveTo>
                    <a:pt x="611996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11996" y="72000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532806" y="23219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39" h="72389">
                  <a:moveTo>
                    <a:pt x="611996" y="0"/>
                  </a:moveTo>
                  <a:lnTo>
                    <a:pt x="611996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119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558164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58164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006" y="2608163"/>
              <a:ext cx="147600" cy="83159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291344" y="1488264"/>
            <a:ext cx="463852" cy="994899"/>
            <a:chOff x="6308182" y="2320589"/>
            <a:chExt cx="723265" cy="1551305"/>
          </a:xfrm>
        </p:grpSpPr>
        <p:sp>
          <p:nvSpPr>
            <p:cNvPr id="30" name="object 30"/>
            <p:cNvSpPr/>
            <p:nvPr/>
          </p:nvSpPr>
          <p:spPr>
            <a:xfrm>
              <a:off x="6381554" y="2393961"/>
              <a:ext cx="576580" cy="1476375"/>
            </a:xfrm>
            <a:custGeom>
              <a:avLst/>
              <a:gdLst/>
              <a:ahLst/>
              <a:cxnLst/>
              <a:rect l="l" t="t" r="r" b="b"/>
              <a:pathLst>
                <a:path w="576579" h="1476375">
                  <a:moveTo>
                    <a:pt x="575999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575999" y="1475995"/>
                  </a:lnTo>
                  <a:lnTo>
                    <a:pt x="57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1554" y="2393961"/>
              <a:ext cx="576580" cy="1476375"/>
            </a:xfrm>
            <a:custGeom>
              <a:avLst/>
              <a:gdLst/>
              <a:ahLst/>
              <a:cxnLst/>
              <a:rect l="l" t="t" r="r" b="b"/>
              <a:pathLst>
                <a:path w="576579" h="1476375">
                  <a:moveTo>
                    <a:pt x="575999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575999" y="0"/>
                  </a:lnTo>
                  <a:lnTo>
                    <a:pt x="575999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6309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9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408784" y="3212435"/>
              <a:ext cx="89535" cy="19050"/>
            </a:xfrm>
            <a:custGeom>
              <a:avLst/>
              <a:gdLst/>
              <a:ahLst/>
              <a:cxnLst/>
              <a:rect l="l" t="t" r="r" b="b"/>
              <a:pathLst>
                <a:path w="89535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08784" y="3212435"/>
              <a:ext cx="89535" cy="19050"/>
            </a:xfrm>
            <a:custGeom>
              <a:avLst/>
              <a:gdLst/>
              <a:ahLst/>
              <a:cxnLst/>
              <a:rect l="l" t="t" r="r" b="b"/>
              <a:pathLst>
                <a:path w="89535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" name="object 36"/>
            <p:cNvSpPr/>
            <p:nvPr/>
          </p:nvSpPr>
          <p:spPr>
            <a:xfrm>
              <a:off x="6957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" name="object 37"/>
            <p:cNvSpPr/>
            <p:nvPr/>
          </p:nvSpPr>
          <p:spPr>
            <a:xfrm>
              <a:off x="6957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" name="object 38"/>
            <p:cNvSpPr/>
            <p:nvPr/>
          </p:nvSpPr>
          <p:spPr>
            <a:xfrm>
              <a:off x="6381554" y="2321960"/>
              <a:ext cx="576580" cy="72390"/>
            </a:xfrm>
            <a:custGeom>
              <a:avLst/>
              <a:gdLst/>
              <a:ahLst/>
              <a:cxnLst/>
              <a:rect l="l" t="t" r="r" b="b"/>
              <a:pathLst>
                <a:path w="576579" h="72389">
                  <a:moveTo>
                    <a:pt x="575999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575999" y="72000"/>
                  </a:lnTo>
                  <a:lnTo>
                    <a:pt x="57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" name="object 39"/>
            <p:cNvSpPr/>
            <p:nvPr/>
          </p:nvSpPr>
          <p:spPr>
            <a:xfrm>
              <a:off x="6381554" y="2321960"/>
              <a:ext cx="576580" cy="72390"/>
            </a:xfrm>
            <a:custGeom>
              <a:avLst/>
              <a:gdLst/>
              <a:ahLst/>
              <a:cxnLst/>
              <a:rect l="l" t="t" r="r" b="b"/>
              <a:pathLst>
                <a:path w="576579" h="72389">
                  <a:moveTo>
                    <a:pt x="575999" y="0"/>
                  </a:moveTo>
                  <a:lnTo>
                    <a:pt x="575999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57599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3750" y="2608163"/>
              <a:ext cx="147600" cy="831593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147837" y="3467473"/>
            <a:ext cx="2555460" cy="994899"/>
            <a:chOff x="1406639" y="5406689"/>
            <a:chExt cx="3984625" cy="1551305"/>
          </a:xfrm>
        </p:grpSpPr>
        <p:sp>
          <p:nvSpPr>
            <p:cNvPr id="42" name="object 42"/>
            <p:cNvSpPr/>
            <p:nvPr/>
          </p:nvSpPr>
          <p:spPr>
            <a:xfrm>
              <a:off x="4669607" y="54800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5" h="1476375">
                  <a:moveTo>
                    <a:pt x="647995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47995" y="1475995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4669607" y="54800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5" h="1476375">
                  <a:moveTo>
                    <a:pt x="647995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47995" y="0"/>
                  </a:lnTo>
                  <a:lnTo>
                    <a:pt x="647995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1807" y="5694263"/>
              <a:ext cx="147599" cy="83159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700659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6" name="object 46"/>
            <p:cNvSpPr/>
            <p:nvPr/>
          </p:nvSpPr>
          <p:spPr>
            <a:xfrm>
              <a:off x="4700659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4597606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4597606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9" name="object 49"/>
            <p:cNvSpPr/>
            <p:nvPr/>
          </p:nvSpPr>
          <p:spPr>
            <a:xfrm>
              <a:off x="5317602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5317602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4669607" y="54080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5" h="72389">
                  <a:moveTo>
                    <a:pt x="647995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47995" y="72000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2" name="object 52"/>
            <p:cNvSpPr/>
            <p:nvPr/>
          </p:nvSpPr>
          <p:spPr>
            <a:xfrm>
              <a:off x="4669607" y="54080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5" h="72389">
                  <a:moveTo>
                    <a:pt x="647995" y="0"/>
                  </a:moveTo>
                  <a:lnTo>
                    <a:pt x="647995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4799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1408010" y="6884060"/>
              <a:ext cx="3189605" cy="72390"/>
            </a:xfrm>
            <a:custGeom>
              <a:avLst/>
              <a:gdLst/>
              <a:ahLst/>
              <a:cxnLst/>
              <a:rect l="l" t="t" r="r" b="b"/>
              <a:pathLst>
                <a:path w="3189604" h="72390">
                  <a:moveTo>
                    <a:pt x="3189596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3189596" y="72000"/>
                  </a:lnTo>
                  <a:lnTo>
                    <a:pt x="3189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1408010" y="6884060"/>
              <a:ext cx="3189605" cy="72390"/>
            </a:xfrm>
            <a:custGeom>
              <a:avLst/>
              <a:gdLst/>
              <a:ahLst/>
              <a:cxnLst/>
              <a:rect l="l" t="t" r="r" b="b"/>
              <a:pathLst>
                <a:path w="3189604" h="72390">
                  <a:moveTo>
                    <a:pt x="0" y="72000"/>
                  </a:moveTo>
                  <a:lnTo>
                    <a:pt x="3189596" y="72000"/>
                  </a:lnTo>
                  <a:lnTo>
                    <a:pt x="3189596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002449" y="4414074"/>
            <a:ext cx="463852" cy="48055"/>
            <a:chOff x="7416979" y="6882686"/>
            <a:chExt cx="723265" cy="74930"/>
          </a:xfrm>
        </p:grpSpPr>
        <p:sp>
          <p:nvSpPr>
            <p:cNvPr id="56" name="object 56"/>
            <p:cNvSpPr/>
            <p:nvPr/>
          </p:nvSpPr>
          <p:spPr>
            <a:xfrm>
              <a:off x="7418350" y="6884057"/>
              <a:ext cx="720090" cy="72390"/>
            </a:xfrm>
            <a:custGeom>
              <a:avLst/>
              <a:gdLst/>
              <a:ahLst/>
              <a:cxnLst/>
              <a:rect l="l" t="t" r="r" b="b"/>
              <a:pathLst>
                <a:path w="720090" h="72390">
                  <a:moveTo>
                    <a:pt x="719999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719999" y="71998"/>
                  </a:lnTo>
                  <a:lnTo>
                    <a:pt x="71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7418350" y="6884057"/>
              <a:ext cx="720090" cy="72390"/>
            </a:xfrm>
            <a:custGeom>
              <a:avLst/>
              <a:gdLst/>
              <a:ahLst/>
              <a:cxnLst/>
              <a:rect l="l" t="t" r="r" b="b"/>
              <a:pathLst>
                <a:path w="720090" h="72390">
                  <a:moveTo>
                    <a:pt x="0" y="71998"/>
                  </a:moveTo>
                  <a:lnTo>
                    <a:pt x="719999" y="71998"/>
                  </a:lnTo>
                  <a:lnTo>
                    <a:pt x="719999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147836" y="2434866"/>
            <a:ext cx="1959661" cy="48055"/>
            <a:chOff x="1406639" y="3796588"/>
            <a:chExt cx="3055620" cy="74930"/>
          </a:xfrm>
        </p:grpSpPr>
        <p:sp>
          <p:nvSpPr>
            <p:cNvPr id="59" name="object 59"/>
            <p:cNvSpPr/>
            <p:nvPr/>
          </p:nvSpPr>
          <p:spPr>
            <a:xfrm>
              <a:off x="1408010" y="3797960"/>
              <a:ext cx="3053080" cy="72390"/>
            </a:xfrm>
            <a:custGeom>
              <a:avLst/>
              <a:gdLst/>
              <a:ahLst/>
              <a:cxnLst/>
              <a:rect l="l" t="t" r="r" b="b"/>
              <a:pathLst>
                <a:path w="3053079" h="72389">
                  <a:moveTo>
                    <a:pt x="3052795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3052795" y="72000"/>
                  </a:lnTo>
                  <a:lnTo>
                    <a:pt x="3052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0" name="object 60"/>
            <p:cNvSpPr/>
            <p:nvPr/>
          </p:nvSpPr>
          <p:spPr>
            <a:xfrm>
              <a:off x="1408010" y="3797960"/>
              <a:ext cx="3053080" cy="72390"/>
            </a:xfrm>
            <a:custGeom>
              <a:avLst/>
              <a:gdLst/>
              <a:ahLst/>
              <a:cxnLst/>
              <a:rect l="l" t="t" r="r" b="b"/>
              <a:pathLst>
                <a:path w="3053079" h="72389">
                  <a:moveTo>
                    <a:pt x="0" y="72000"/>
                  </a:moveTo>
                  <a:lnTo>
                    <a:pt x="3052795" y="72000"/>
                  </a:lnTo>
                  <a:lnTo>
                    <a:pt x="3052795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590532" y="2434864"/>
            <a:ext cx="112807" cy="48055"/>
            <a:chOff x="5215435" y="3796585"/>
            <a:chExt cx="175895" cy="74930"/>
          </a:xfrm>
        </p:grpSpPr>
        <p:sp>
          <p:nvSpPr>
            <p:cNvPr id="62" name="object 62"/>
            <p:cNvSpPr/>
            <p:nvPr/>
          </p:nvSpPr>
          <p:spPr>
            <a:xfrm>
              <a:off x="5216807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172796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172796" y="71998"/>
                  </a:lnTo>
                  <a:lnTo>
                    <a:pt x="172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" name="object 63"/>
            <p:cNvSpPr/>
            <p:nvPr/>
          </p:nvSpPr>
          <p:spPr>
            <a:xfrm>
              <a:off x="5216807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0" y="71998"/>
                  </a:moveTo>
                  <a:lnTo>
                    <a:pt x="172796" y="71998"/>
                  </a:lnTo>
                  <a:lnTo>
                    <a:pt x="172796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5226698" y="2434866"/>
            <a:ext cx="66787" cy="48055"/>
            <a:chOff x="6207382" y="3796588"/>
            <a:chExt cx="104139" cy="74930"/>
          </a:xfrm>
        </p:grpSpPr>
        <p:sp>
          <p:nvSpPr>
            <p:cNvPr id="65" name="object 65"/>
            <p:cNvSpPr/>
            <p:nvPr/>
          </p:nvSpPr>
          <p:spPr>
            <a:xfrm>
              <a:off x="6208754" y="3797960"/>
              <a:ext cx="100965" cy="72390"/>
            </a:xfrm>
            <a:custGeom>
              <a:avLst/>
              <a:gdLst/>
              <a:ahLst/>
              <a:cxnLst/>
              <a:rect l="l" t="t" r="r" b="b"/>
              <a:pathLst>
                <a:path w="100964" h="72389">
                  <a:moveTo>
                    <a:pt x="100799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100799" y="72000"/>
                  </a:lnTo>
                  <a:lnTo>
                    <a:pt x="100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" name="object 66"/>
            <p:cNvSpPr/>
            <p:nvPr/>
          </p:nvSpPr>
          <p:spPr>
            <a:xfrm>
              <a:off x="6208754" y="3797960"/>
              <a:ext cx="100965" cy="72390"/>
            </a:xfrm>
            <a:custGeom>
              <a:avLst/>
              <a:gdLst/>
              <a:ahLst/>
              <a:cxnLst/>
              <a:rect l="l" t="t" r="r" b="b"/>
              <a:pathLst>
                <a:path w="100964" h="72389">
                  <a:moveTo>
                    <a:pt x="0" y="72000"/>
                  </a:moveTo>
                  <a:lnTo>
                    <a:pt x="100799" y="72000"/>
                  </a:lnTo>
                  <a:lnTo>
                    <a:pt x="100799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753101" y="2434864"/>
            <a:ext cx="112807" cy="48055"/>
            <a:chOff x="7028182" y="3796585"/>
            <a:chExt cx="175895" cy="74930"/>
          </a:xfrm>
        </p:grpSpPr>
        <p:sp>
          <p:nvSpPr>
            <p:cNvPr id="68" name="object 68"/>
            <p:cNvSpPr/>
            <p:nvPr/>
          </p:nvSpPr>
          <p:spPr>
            <a:xfrm>
              <a:off x="7029554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172800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172800" y="71998"/>
                  </a:lnTo>
                  <a:lnTo>
                    <a:pt x="17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" name="object 69"/>
            <p:cNvSpPr/>
            <p:nvPr/>
          </p:nvSpPr>
          <p:spPr>
            <a:xfrm>
              <a:off x="7029554" y="3797957"/>
              <a:ext cx="173355" cy="72390"/>
            </a:xfrm>
            <a:custGeom>
              <a:avLst/>
              <a:gdLst/>
              <a:ahLst/>
              <a:cxnLst/>
              <a:rect l="l" t="t" r="r" b="b"/>
              <a:pathLst>
                <a:path w="173354" h="72389">
                  <a:moveTo>
                    <a:pt x="0" y="71998"/>
                  </a:moveTo>
                  <a:lnTo>
                    <a:pt x="172800" y="71998"/>
                  </a:lnTo>
                  <a:lnTo>
                    <a:pt x="172800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863923" y="1022768"/>
            <a:ext cx="629193" cy="1460379"/>
            <a:chOff x="7200982" y="1594760"/>
            <a:chExt cx="981075" cy="2277110"/>
          </a:xfrm>
        </p:grpSpPr>
        <p:sp>
          <p:nvSpPr>
            <p:cNvPr id="71" name="object 71"/>
            <p:cNvSpPr/>
            <p:nvPr/>
          </p:nvSpPr>
          <p:spPr>
            <a:xfrm>
              <a:off x="7994349" y="3797957"/>
              <a:ext cx="144145" cy="72390"/>
            </a:xfrm>
            <a:custGeom>
              <a:avLst/>
              <a:gdLst/>
              <a:ahLst/>
              <a:cxnLst/>
              <a:rect l="l" t="t" r="r" b="b"/>
              <a:pathLst>
                <a:path w="144145" h="72389">
                  <a:moveTo>
                    <a:pt x="144000" y="0"/>
                  </a:moveTo>
                  <a:lnTo>
                    <a:pt x="0" y="0"/>
                  </a:lnTo>
                  <a:lnTo>
                    <a:pt x="0" y="71998"/>
                  </a:lnTo>
                  <a:lnTo>
                    <a:pt x="144000" y="71998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2" name="object 72"/>
            <p:cNvSpPr/>
            <p:nvPr/>
          </p:nvSpPr>
          <p:spPr>
            <a:xfrm>
              <a:off x="7994349" y="3797957"/>
              <a:ext cx="144145" cy="72390"/>
            </a:xfrm>
            <a:custGeom>
              <a:avLst/>
              <a:gdLst/>
              <a:ahLst/>
              <a:cxnLst/>
              <a:rect l="l" t="t" r="r" b="b"/>
              <a:pathLst>
                <a:path w="144145" h="72389">
                  <a:moveTo>
                    <a:pt x="0" y="71998"/>
                  </a:moveTo>
                  <a:lnTo>
                    <a:pt x="144000" y="71998"/>
                  </a:lnTo>
                  <a:lnTo>
                    <a:pt x="144000" y="0"/>
                  </a:lnTo>
                  <a:lnTo>
                    <a:pt x="0" y="0"/>
                  </a:lnTo>
                  <a:lnTo>
                    <a:pt x="0" y="7199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3" name="object 73"/>
            <p:cNvSpPr/>
            <p:nvPr/>
          </p:nvSpPr>
          <p:spPr>
            <a:xfrm>
              <a:off x="7612748" y="1745967"/>
              <a:ext cx="525780" cy="2052320"/>
            </a:xfrm>
            <a:custGeom>
              <a:avLst/>
              <a:gdLst/>
              <a:ahLst/>
              <a:cxnLst/>
              <a:rect l="l" t="t" r="r" b="b"/>
              <a:pathLst>
                <a:path w="525779" h="2052320">
                  <a:moveTo>
                    <a:pt x="309600" y="648004"/>
                  </a:moveTo>
                  <a:lnTo>
                    <a:pt x="0" y="648004"/>
                  </a:lnTo>
                  <a:lnTo>
                    <a:pt x="0" y="2051989"/>
                  </a:lnTo>
                  <a:lnTo>
                    <a:pt x="309600" y="2051989"/>
                  </a:lnTo>
                  <a:lnTo>
                    <a:pt x="309600" y="648004"/>
                  </a:lnTo>
                  <a:close/>
                </a:path>
                <a:path w="525779" h="2052320">
                  <a:moveTo>
                    <a:pt x="525602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309600" y="575995"/>
                  </a:lnTo>
                  <a:lnTo>
                    <a:pt x="309600" y="648004"/>
                  </a:lnTo>
                  <a:lnTo>
                    <a:pt x="381596" y="648004"/>
                  </a:lnTo>
                  <a:lnTo>
                    <a:pt x="381596" y="2051989"/>
                  </a:lnTo>
                  <a:lnTo>
                    <a:pt x="525602" y="2051989"/>
                  </a:lnTo>
                  <a:lnTo>
                    <a:pt x="525602" y="648004"/>
                  </a:lnTo>
                  <a:lnTo>
                    <a:pt x="525602" y="575995"/>
                  </a:lnTo>
                  <a:lnTo>
                    <a:pt x="525602" y="0"/>
                  </a:lnTo>
                  <a:close/>
                </a:path>
              </a:pathLst>
            </a:custGeom>
            <a:solidFill>
              <a:srgbClr val="3E6C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4" name="object 74"/>
            <p:cNvSpPr/>
            <p:nvPr/>
          </p:nvSpPr>
          <p:spPr>
            <a:xfrm>
              <a:off x="7274353" y="23939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4" h="1476375">
                  <a:moveTo>
                    <a:pt x="647995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47995" y="1475995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5" name="object 75"/>
            <p:cNvSpPr/>
            <p:nvPr/>
          </p:nvSpPr>
          <p:spPr>
            <a:xfrm>
              <a:off x="7274353" y="23939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4" h="1476375">
                  <a:moveTo>
                    <a:pt x="647995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47995" y="0"/>
                  </a:lnTo>
                  <a:lnTo>
                    <a:pt x="647995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6" name="object 76"/>
            <p:cNvSpPr/>
            <p:nvPr/>
          </p:nvSpPr>
          <p:spPr>
            <a:xfrm>
              <a:off x="7296205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7" name="object 77"/>
            <p:cNvSpPr/>
            <p:nvPr/>
          </p:nvSpPr>
          <p:spPr>
            <a:xfrm>
              <a:off x="7296205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8" name="object 78"/>
            <p:cNvSpPr/>
            <p:nvPr/>
          </p:nvSpPr>
          <p:spPr>
            <a:xfrm>
              <a:off x="7202353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9" name="object 79"/>
            <p:cNvSpPr/>
            <p:nvPr/>
          </p:nvSpPr>
          <p:spPr>
            <a:xfrm>
              <a:off x="7202353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0" name="object 80"/>
            <p:cNvSpPr/>
            <p:nvPr/>
          </p:nvSpPr>
          <p:spPr>
            <a:xfrm>
              <a:off x="7922349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1" name="object 81"/>
            <p:cNvSpPr/>
            <p:nvPr/>
          </p:nvSpPr>
          <p:spPr>
            <a:xfrm>
              <a:off x="7922349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2" name="object 82"/>
            <p:cNvSpPr/>
            <p:nvPr/>
          </p:nvSpPr>
          <p:spPr>
            <a:xfrm>
              <a:off x="7274353" y="23219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4" h="72389">
                  <a:moveTo>
                    <a:pt x="647995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47995" y="72000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3" name="object 83"/>
            <p:cNvSpPr/>
            <p:nvPr/>
          </p:nvSpPr>
          <p:spPr>
            <a:xfrm>
              <a:off x="7274353" y="23219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4" h="72389">
                  <a:moveTo>
                    <a:pt x="647995" y="0"/>
                  </a:moveTo>
                  <a:lnTo>
                    <a:pt x="647995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4799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4" name="object 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6550" y="2608163"/>
              <a:ext cx="147600" cy="83159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490346" y="1637956"/>
              <a:ext cx="648335" cy="108585"/>
            </a:xfrm>
            <a:custGeom>
              <a:avLst/>
              <a:gdLst/>
              <a:ahLst/>
              <a:cxnLst/>
              <a:rect l="l" t="t" r="r" b="b"/>
              <a:pathLst>
                <a:path w="648334" h="108585">
                  <a:moveTo>
                    <a:pt x="648003" y="0"/>
                  </a:moveTo>
                  <a:lnTo>
                    <a:pt x="0" y="0"/>
                  </a:lnTo>
                  <a:lnTo>
                    <a:pt x="0" y="108007"/>
                  </a:lnTo>
                  <a:lnTo>
                    <a:pt x="648003" y="108007"/>
                  </a:lnTo>
                  <a:lnTo>
                    <a:pt x="648003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6" name="object 86"/>
            <p:cNvSpPr/>
            <p:nvPr/>
          </p:nvSpPr>
          <p:spPr>
            <a:xfrm>
              <a:off x="7490346" y="1637956"/>
              <a:ext cx="648335" cy="108585"/>
            </a:xfrm>
            <a:custGeom>
              <a:avLst/>
              <a:gdLst/>
              <a:ahLst/>
              <a:cxnLst/>
              <a:rect l="l" t="t" r="r" b="b"/>
              <a:pathLst>
                <a:path w="648334" h="108585">
                  <a:moveTo>
                    <a:pt x="0" y="0"/>
                  </a:moveTo>
                  <a:lnTo>
                    <a:pt x="648003" y="0"/>
                  </a:lnTo>
                  <a:lnTo>
                    <a:pt x="648003" y="108007"/>
                  </a:lnTo>
                  <a:lnTo>
                    <a:pt x="0" y="108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5150" y="1594760"/>
              <a:ext cx="86399" cy="86399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652205" y="787300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1283">
              <a:latin typeface="Tahoma"/>
              <a:cs typeface="Tahoma"/>
            </a:endParaRPr>
          </a:p>
        </p:txBody>
      </p:sp>
      <p:pic>
        <p:nvPicPr>
          <p:cNvPr id="89" name="object 8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4526" y="1022768"/>
            <a:ext cx="55410" cy="5541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1011" y="1022768"/>
            <a:ext cx="55410" cy="55410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2088551" y="789780"/>
            <a:ext cx="68824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289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398609" y="3120371"/>
            <a:ext cx="1378930" cy="869060"/>
            <a:chOff x="1797659" y="4865468"/>
            <a:chExt cx="2150110" cy="1355090"/>
          </a:xfrm>
        </p:grpSpPr>
        <p:pic>
          <p:nvPicPr>
            <p:cNvPr id="94" name="object 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7659" y="5976360"/>
              <a:ext cx="244054" cy="24405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8543" y="5804009"/>
              <a:ext cx="244054" cy="24405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0990" y="5965059"/>
              <a:ext cx="244054" cy="24405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942" y="5019904"/>
              <a:ext cx="244055" cy="24405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919685" y="4890232"/>
              <a:ext cx="2003425" cy="1208405"/>
            </a:xfrm>
            <a:custGeom>
              <a:avLst/>
              <a:gdLst/>
              <a:ahLst/>
              <a:cxnLst/>
              <a:rect l="l" t="t" r="r" b="b"/>
              <a:pathLst>
                <a:path w="2003425" h="1208404">
                  <a:moveTo>
                    <a:pt x="619484" y="0"/>
                  </a:moveTo>
                  <a:lnTo>
                    <a:pt x="532163" y="124305"/>
                  </a:lnTo>
                  <a:lnTo>
                    <a:pt x="574283" y="251697"/>
                  </a:lnTo>
                  <a:lnTo>
                    <a:pt x="585584" y="414018"/>
                  </a:lnTo>
                  <a:lnTo>
                    <a:pt x="358546" y="657496"/>
                  </a:lnTo>
                  <a:lnTo>
                    <a:pt x="190059" y="930772"/>
                  </a:lnTo>
                  <a:lnTo>
                    <a:pt x="0" y="1208153"/>
                  </a:lnTo>
                  <a:lnTo>
                    <a:pt x="228071" y="1113638"/>
                  </a:lnTo>
                  <a:lnTo>
                    <a:pt x="351353" y="1083848"/>
                  </a:lnTo>
                  <a:lnTo>
                    <a:pt x="537300" y="1023232"/>
                  </a:lnTo>
                  <a:lnTo>
                    <a:pt x="660586" y="1018095"/>
                  </a:lnTo>
                  <a:lnTo>
                    <a:pt x="815713" y="1035558"/>
                  </a:lnTo>
                  <a:lnTo>
                    <a:pt x="1377666" y="1062269"/>
                  </a:lnTo>
                  <a:lnTo>
                    <a:pt x="1598547" y="1111582"/>
                  </a:lnTo>
                  <a:lnTo>
                    <a:pt x="1734157" y="1071519"/>
                  </a:lnTo>
                  <a:lnTo>
                    <a:pt x="1853331" y="1196853"/>
                  </a:lnTo>
                  <a:lnTo>
                    <a:pt x="2003320" y="1157814"/>
                  </a:lnTo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9" name="object 99"/>
            <p:cNvSpPr/>
            <p:nvPr/>
          </p:nvSpPr>
          <p:spPr>
            <a:xfrm>
              <a:off x="2122982" y="5279488"/>
              <a:ext cx="1824989" cy="843915"/>
            </a:xfrm>
            <a:custGeom>
              <a:avLst/>
              <a:gdLst/>
              <a:ahLst/>
              <a:cxnLst/>
              <a:rect l="l" t="t" r="r" b="b"/>
              <a:pathLst>
                <a:path w="1824989" h="843914">
                  <a:moveTo>
                    <a:pt x="49530" y="724382"/>
                  </a:moveTo>
                  <a:lnTo>
                    <a:pt x="47586" y="714743"/>
                  </a:lnTo>
                  <a:lnTo>
                    <a:pt x="42278" y="706882"/>
                  </a:lnTo>
                  <a:lnTo>
                    <a:pt x="34404" y="701573"/>
                  </a:lnTo>
                  <a:lnTo>
                    <a:pt x="24765" y="699617"/>
                  </a:lnTo>
                  <a:lnTo>
                    <a:pt x="15125" y="701573"/>
                  </a:lnTo>
                  <a:lnTo>
                    <a:pt x="7251" y="706882"/>
                  </a:lnTo>
                  <a:lnTo>
                    <a:pt x="1943" y="714743"/>
                  </a:lnTo>
                  <a:lnTo>
                    <a:pt x="0" y="724382"/>
                  </a:lnTo>
                  <a:lnTo>
                    <a:pt x="1943" y="734034"/>
                  </a:lnTo>
                  <a:lnTo>
                    <a:pt x="7251" y="741895"/>
                  </a:lnTo>
                  <a:lnTo>
                    <a:pt x="15125" y="747204"/>
                  </a:lnTo>
                  <a:lnTo>
                    <a:pt x="24765" y="749147"/>
                  </a:lnTo>
                  <a:lnTo>
                    <a:pt x="34404" y="747204"/>
                  </a:lnTo>
                  <a:lnTo>
                    <a:pt x="42278" y="741895"/>
                  </a:lnTo>
                  <a:lnTo>
                    <a:pt x="47586" y="734034"/>
                  </a:lnTo>
                  <a:lnTo>
                    <a:pt x="49530" y="724382"/>
                  </a:lnTo>
                  <a:close/>
                </a:path>
                <a:path w="1824989" h="843914">
                  <a:moveTo>
                    <a:pt x="172808" y="694601"/>
                  </a:moveTo>
                  <a:lnTo>
                    <a:pt x="170865" y="684961"/>
                  </a:lnTo>
                  <a:lnTo>
                    <a:pt x="165557" y="677087"/>
                  </a:lnTo>
                  <a:lnTo>
                    <a:pt x="157683" y="671779"/>
                  </a:lnTo>
                  <a:lnTo>
                    <a:pt x="148043" y="669836"/>
                  </a:lnTo>
                  <a:lnTo>
                    <a:pt x="138404" y="671779"/>
                  </a:lnTo>
                  <a:lnTo>
                    <a:pt x="130543" y="677087"/>
                  </a:lnTo>
                  <a:lnTo>
                    <a:pt x="125234" y="684961"/>
                  </a:lnTo>
                  <a:lnTo>
                    <a:pt x="123291" y="694601"/>
                  </a:lnTo>
                  <a:lnTo>
                    <a:pt x="125234" y="704240"/>
                  </a:lnTo>
                  <a:lnTo>
                    <a:pt x="130543" y="712114"/>
                  </a:lnTo>
                  <a:lnTo>
                    <a:pt x="138404" y="717423"/>
                  </a:lnTo>
                  <a:lnTo>
                    <a:pt x="148043" y="719366"/>
                  </a:lnTo>
                  <a:lnTo>
                    <a:pt x="157683" y="717423"/>
                  </a:lnTo>
                  <a:lnTo>
                    <a:pt x="165557" y="712114"/>
                  </a:lnTo>
                  <a:lnTo>
                    <a:pt x="170865" y="704240"/>
                  </a:lnTo>
                  <a:lnTo>
                    <a:pt x="172808" y="694601"/>
                  </a:lnTo>
                  <a:close/>
                </a:path>
                <a:path w="1824989" h="843914">
                  <a:moveTo>
                    <a:pt x="180009" y="268249"/>
                  </a:moveTo>
                  <a:lnTo>
                    <a:pt x="178054" y="258610"/>
                  </a:lnTo>
                  <a:lnTo>
                    <a:pt x="172758" y="250736"/>
                  </a:lnTo>
                  <a:lnTo>
                    <a:pt x="164884" y="245427"/>
                  </a:lnTo>
                  <a:lnTo>
                    <a:pt x="155244" y="243484"/>
                  </a:lnTo>
                  <a:lnTo>
                    <a:pt x="145605" y="245427"/>
                  </a:lnTo>
                  <a:lnTo>
                    <a:pt x="137731" y="250736"/>
                  </a:lnTo>
                  <a:lnTo>
                    <a:pt x="132422" y="258610"/>
                  </a:lnTo>
                  <a:lnTo>
                    <a:pt x="130479" y="268249"/>
                  </a:lnTo>
                  <a:lnTo>
                    <a:pt x="132422" y="277888"/>
                  </a:lnTo>
                  <a:lnTo>
                    <a:pt x="137731" y="285762"/>
                  </a:lnTo>
                  <a:lnTo>
                    <a:pt x="145605" y="291071"/>
                  </a:lnTo>
                  <a:lnTo>
                    <a:pt x="155244" y="293014"/>
                  </a:lnTo>
                  <a:lnTo>
                    <a:pt x="164884" y="291071"/>
                  </a:lnTo>
                  <a:lnTo>
                    <a:pt x="172758" y="285762"/>
                  </a:lnTo>
                  <a:lnTo>
                    <a:pt x="178054" y="277888"/>
                  </a:lnTo>
                  <a:lnTo>
                    <a:pt x="180009" y="268249"/>
                  </a:lnTo>
                  <a:close/>
                </a:path>
                <a:path w="1824989" h="843914">
                  <a:moveTo>
                    <a:pt x="358762" y="633984"/>
                  </a:moveTo>
                  <a:lnTo>
                    <a:pt x="356819" y="624344"/>
                  </a:lnTo>
                  <a:lnTo>
                    <a:pt x="351510" y="616470"/>
                  </a:lnTo>
                  <a:lnTo>
                    <a:pt x="343636" y="611162"/>
                  </a:lnTo>
                  <a:lnTo>
                    <a:pt x="333997" y="609219"/>
                  </a:lnTo>
                  <a:lnTo>
                    <a:pt x="324358" y="611162"/>
                  </a:lnTo>
                  <a:lnTo>
                    <a:pt x="316484" y="616470"/>
                  </a:lnTo>
                  <a:lnTo>
                    <a:pt x="311175" y="624344"/>
                  </a:lnTo>
                  <a:lnTo>
                    <a:pt x="309232" y="633984"/>
                  </a:lnTo>
                  <a:lnTo>
                    <a:pt x="311175" y="643623"/>
                  </a:lnTo>
                  <a:lnTo>
                    <a:pt x="316484" y="651497"/>
                  </a:lnTo>
                  <a:lnTo>
                    <a:pt x="324358" y="656805"/>
                  </a:lnTo>
                  <a:lnTo>
                    <a:pt x="333997" y="658749"/>
                  </a:lnTo>
                  <a:lnTo>
                    <a:pt x="343636" y="656805"/>
                  </a:lnTo>
                  <a:lnTo>
                    <a:pt x="351510" y="651497"/>
                  </a:lnTo>
                  <a:lnTo>
                    <a:pt x="356819" y="643623"/>
                  </a:lnTo>
                  <a:lnTo>
                    <a:pt x="358762" y="633984"/>
                  </a:lnTo>
                  <a:close/>
                </a:path>
                <a:path w="1824989" h="843914">
                  <a:moveTo>
                    <a:pt x="407047" y="24765"/>
                  </a:moveTo>
                  <a:lnTo>
                    <a:pt x="405091" y="15125"/>
                  </a:lnTo>
                  <a:lnTo>
                    <a:pt x="399796" y="7251"/>
                  </a:lnTo>
                  <a:lnTo>
                    <a:pt x="391922" y="1955"/>
                  </a:lnTo>
                  <a:lnTo>
                    <a:pt x="382282" y="0"/>
                  </a:lnTo>
                  <a:lnTo>
                    <a:pt x="372643" y="1955"/>
                  </a:lnTo>
                  <a:lnTo>
                    <a:pt x="364769" y="7251"/>
                  </a:lnTo>
                  <a:lnTo>
                    <a:pt x="359460" y="15125"/>
                  </a:lnTo>
                  <a:lnTo>
                    <a:pt x="357517" y="24765"/>
                  </a:lnTo>
                  <a:lnTo>
                    <a:pt x="359460" y="34404"/>
                  </a:lnTo>
                  <a:lnTo>
                    <a:pt x="364769" y="42278"/>
                  </a:lnTo>
                  <a:lnTo>
                    <a:pt x="372643" y="47586"/>
                  </a:lnTo>
                  <a:lnTo>
                    <a:pt x="382282" y="49530"/>
                  </a:lnTo>
                  <a:lnTo>
                    <a:pt x="391922" y="47586"/>
                  </a:lnTo>
                  <a:lnTo>
                    <a:pt x="399796" y="42278"/>
                  </a:lnTo>
                  <a:lnTo>
                    <a:pt x="405091" y="34404"/>
                  </a:lnTo>
                  <a:lnTo>
                    <a:pt x="407047" y="24765"/>
                  </a:lnTo>
                  <a:close/>
                </a:path>
                <a:path w="1824989" h="843914">
                  <a:moveTo>
                    <a:pt x="482041" y="628840"/>
                  </a:moveTo>
                  <a:lnTo>
                    <a:pt x="480098" y="619201"/>
                  </a:lnTo>
                  <a:lnTo>
                    <a:pt x="474789" y="611339"/>
                  </a:lnTo>
                  <a:lnTo>
                    <a:pt x="466915" y="606031"/>
                  </a:lnTo>
                  <a:lnTo>
                    <a:pt x="457288" y="604075"/>
                  </a:lnTo>
                  <a:lnTo>
                    <a:pt x="447636" y="606031"/>
                  </a:lnTo>
                  <a:lnTo>
                    <a:pt x="439775" y="611339"/>
                  </a:lnTo>
                  <a:lnTo>
                    <a:pt x="434467" y="619201"/>
                  </a:lnTo>
                  <a:lnTo>
                    <a:pt x="432523" y="628840"/>
                  </a:lnTo>
                  <a:lnTo>
                    <a:pt x="434467" y="638479"/>
                  </a:lnTo>
                  <a:lnTo>
                    <a:pt x="439775" y="646353"/>
                  </a:lnTo>
                  <a:lnTo>
                    <a:pt x="447636" y="651662"/>
                  </a:lnTo>
                  <a:lnTo>
                    <a:pt x="457288" y="653605"/>
                  </a:lnTo>
                  <a:lnTo>
                    <a:pt x="466915" y="651662"/>
                  </a:lnTo>
                  <a:lnTo>
                    <a:pt x="474789" y="646353"/>
                  </a:lnTo>
                  <a:lnTo>
                    <a:pt x="480098" y="638479"/>
                  </a:lnTo>
                  <a:lnTo>
                    <a:pt x="482041" y="628840"/>
                  </a:lnTo>
                  <a:close/>
                </a:path>
                <a:path w="1824989" h="843914">
                  <a:moveTo>
                    <a:pt x="653580" y="646557"/>
                  </a:moveTo>
                  <a:lnTo>
                    <a:pt x="650748" y="632536"/>
                  </a:lnTo>
                  <a:lnTo>
                    <a:pt x="643039" y="621093"/>
                  </a:lnTo>
                  <a:lnTo>
                    <a:pt x="631596" y="613384"/>
                  </a:lnTo>
                  <a:lnTo>
                    <a:pt x="617575" y="610552"/>
                  </a:lnTo>
                  <a:lnTo>
                    <a:pt x="603567" y="613384"/>
                  </a:lnTo>
                  <a:lnTo>
                    <a:pt x="592124" y="621093"/>
                  </a:lnTo>
                  <a:lnTo>
                    <a:pt x="584403" y="632536"/>
                  </a:lnTo>
                  <a:lnTo>
                    <a:pt x="581583" y="646557"/>
                  </a:lnTo>
                  <a:lnTo>
                    <a:pt x="584403" y="660565"/>
                  </a:lnTo>
                  <a:lnTo>
                    <a:pt x="592124" y="672007"/>
                  </a:lnTo>
                  <a:lnTo>
                    <a:pt x="603567" y="679729"/>
                  </a:lnTo>
                  <a:lnTo>
                    <a:pt x="617575" y="682548"/>
                  </a:lnTo>
                  <a:lnTo>
                    <a:pt x="631596" y="679729"/>
                  </a:lnTo>
                  <a:lnTo>
                    <a:pt x="643039" y="672007"/>
                  </a:lnTo>
                  <a:lnTo>
                    <a:pt x="650748" y="660565"/>
                  </a:lnTo>
                  <a:lnTo>
                    <a:pt x="653580" y="646557"/>
                  </a:lnTo>
                  <a:close/>
                </a:path>
                <a:path w="1824989" h="843914">
                  <a:moveTo>
                    <a:pt x="1199121" y="673023"/>
                  </a:moveTo>
                  <a:lnTo>
                    <a:pt x="1197178" y="663384"/>
                  </a:lnTo>
                  <a:lnTo>
                    <a:pt x="1191869" y="655510"/>
                  </a:lnTo>
                  <a:lnTo>
                    <a:pt x="1183995" y="650201"/>
                  </a:lnTo>
                  <a:lnTo>
                    <a:pt x="1174369" y="648258"/>
                  </a:lnTo>
                  <a:lnTo>
                    <a:pt x="1164717" y="650201"/>
                  </a:lnTo>
                  <a:lnTo>
                    <a:pt x="1156855" y="655510"/>
                  </a:lnTo>
                  <a:lnTo>
                    <a:pt x="1151547" y="663384"/>
                  </a:lnTo>
                  <a:lnTo>
                    <a:pt x="1149604" y="673023"/>
                  </a:lnTo>
                  <a:lnTo>
                    <a:pt x="1151547" y="682663"/>
                  </a:lnTo>
                  <a:lnTo>
                    <a:pt x="1156855" y="690537"/>
                  </a:lnTo>
                  <a:lnTo>
                    <a:pt x="1164717" y="695833"/>
                  </a:lnTo>
                  <a:lnTo>
                    <a:pt x="1174369" y="697788"/>
                  </a:lnTo>
                  <a:lnTo>
                    <a:pt x="1183995" y="695833"/>
                  </a:lnTo>
                  <a:lnTo>
                    <a:pt x="1191869" y="690537"/>
                  </a:lnTo>
                  <a:lnTo>
                    <a:pt x="1197178" y="682663"/>
                  </a:lnTo>
                  <a:lnTo>
                    <a:pt x="1199121" y="673023"/>
                  </a:lnTo>
                  <a:close/>
                </a:path>
                <a:path w="1824989" h="843914">
                  <a:moveTo>
                    <a:pt x="1420012" y="722337"/>
                  </a:moveTo>
                  <a:lnTo>
                    <a:pt x="1418056" y="712698"/>
                  </a:lnTo>
                  <a:lnTo>
                    <a:pt x="1412760" y="704824"/>
                  </a:lnTo>
                  <a:lnTo>
                    <a:pt x="1404886" y="699516"/>
                  </a:lnTo>
                  <a:lnTo>
                    <a:pt x="1395247" y="697572"/>
                  </a:lnTo>
                  <a:lnTo>
                    <a:pt x="1385608" y="699516"/>
                  </a:lnTo>
                  <a:lnTo>
                    <a:pt x="1377734" y="704824"/>
                  </a:lnTo>
                  <a:lnTo>
                    <a:pt x="1372425" y="712698"/>
                  </a:lnTo>
                  <a:lnTo>
                    <a:pt x="1370482" y="722337"/>
                  </a:lnTo>
                  <a:lnTo>
                    <a:pt x="1372425" y="731977"/>
                  </a:lnTo>
                  <a:lnTo>
                    <a:pt x="1377734" y="739838"/>
                  </a:lnTo>
                  <a:lnTo>
                    <a:pt x="1385608" y="745147"/>
                  </a:lnTo>
                  <a:lnTo>
                    <a:pt x="1395247" y="747102"/>
                  </a:lnTo>
                  <a:lnTo>
                    <a:pt x="1404886" y="745147"/>
                  </a:lnTo>
                  <a:lnTo>
                    <a:pt x="1412760" y="739838"/>
                  </a:lnTo>
                  <a:lnTo>
                    <a:pt x="1418056" y="731977"/>
                  </a:lnTo>
                  <a:lnTo>
                    <a:pt x="1420012" y="722337"/>
                  </a:lnTo>
                  <a:close/>
                </a:path>
                <a:path w="1824989" h="843914">
                  <a:moveTo>
                    <a:pt x="1555623" y="682269"/>
                  </a:moveTo>
                  <a:lnTo>
                    <a:pt x="1553667" y="672630"/>
                  </a:lnTo>
                  <a:lnTo>
                    <a:pt x="1548358" y="664756"/>
                  </a:lnTo>
                  <a:lnTo>
                    <a:pt x="1540497" y="659447"/>
                  </a:lnTo>
                  <a:lnTo>
                    <a:pt x="1530858" y="657504"/>
                  </a:lnTo>
                  <a:lnTo>
                    <a:pt x="1521218" y="659447"/>
                  </a:lnTo>
                  <a:lnTo>
                    <a:pt x="1513344" y="664756"/>
                  </a:lnTo>
                  <a:lnTo>
                    <a:pt x="1508036" y="672630"/>
                  </a:lnTo>
                  <a:lnTo>
                    <a:pt x="1506093" y="682269"/>
                  </a:lnTo>
                  <a:lnTo>
                    <a:pt x="1508036" y="691908"/>
                  </a:lnTo>
                  <a:lnTo>
                    <a:pt x="1513344" y="699782"/>
                  </a:lnTo>
                  <a:lnTo>
                    <a:pt x="1521218" y="705091"/>
                  </a:lnTo>
                  <a:lnTo>
                    <a:pt x="1530858" y="707034"/>
                  </a:lnTo>
                  <a:lnTo>
                    <a:pt x="1540497" y="705091"/>
                  </a:lnTo>
                  <a:lnTo>
                    <a:pt x="1548358" y="699782"/>
                  </a:lnTo>
                  <a:lnTo>
                    <a:pt x="1553667" y="691908"/>
                  </a:lnTo>
                  <a:lnTo>
                    <a:pt x="1555623" y="682269"/>
                  </a:lnTo>
                  <a:close/>
                </a:path>
                <a:path w="1824989" h="843914">
                  <a:moveTo>
                    <a:pt x="1686026" y="807605"/>
                  </a:moveTo>
                  <a:lnTo>
                    <a:pt x="1683194" y="793584"/>
                  </a:lnTo>
                  <a:lnTo>
                    <a:pt x="1675485" y="782142"/>
                  </a:lnTo>
                  <a:lnTo>
                    <a:pt x="1664042" y="774433"/>
                  </a:lnTo>
                  <a:lnTo>
                    <a:pt x="1650022" y="771601"/>
                  </a:lnTo>
                  <a:lnTo>
                    <a:pt x="1636014" y="774433"/>
                  </a:lnTo>
                  <a:lnTo>
                    <a:pt x="1624571" y="782142"/>
                  </a:lnTo>
                  <a:lnTo>
                    <a:pt x="1616849" y="793584"/>
                  </a:lnTo>
                  <a:lnTo>
                    <a:pt x="1614030" y="807605"/>
                  </a:lnTo>
                  <a:lnTo>
                    <a:pt x="1616849" y="821613"/>
                  </a:lnTo>
                  <a:lnTo>
                    <a:pt x="1624571" y="833056"/>
                  </a:lnTo>
                  <a:lnTo>
                    <a:pt x="1636014" y="840778"/>
                  </a:lnTo>
                  <a:lnTo>
                    <a:pt x="1650022" y="843597"/>
                  </a:lnTo>
                  <a:lnTo>
                    <a:pt x="1664042" y="840778"/>
                  </a:lnTo>
                  <a:lnTo>
                    <a:pt x="1675485" y="833056"/>
                  </a:lnTo>
                  <a:lnTo>
                    <a:pt x="1683194" y="821613"/>
                  </a:lnTo>
                  <a:lnTo>
                    <a:pt x="1686026" y="807605"/>
                  </a:lnTo>
                  <a:close/>
                </a:path>
                <a:path w="1824989" h="843914">
                  <a:moveTo>
                    <a:pt x="1824786" y="768565"/>
                  </a:moveTo>
                  <a:lnTo>
                    <a:pt x="1822831" y="758926"/>
                  </a:lnTo>
                  <a:lnTo>
                    <a:pt x="1817522" y="751052"/>
                  </a:lnTo>
                  <a:lnTo>
                    <a:pt x="1809661" y="745744"/>
                  </a:lnTo>
                  <a:lnTo>
                    <a:pt x="1800021" y="743800"/>
                  </a:lnTo>
                  <a:lnTo>
                    <a:pt x="1790382" y="745744"/>
                  </a:lnTo>
                  <a:lnTo>
                    <a:pt x="1782508" y="751052"/>
                  </a:lnTo>
                  <a:lnTo>
                    <a:pt x="1777199" y="758926"/>
                  </a:lnTo>
                  <a:lnTo>
                    <a:pt x="1775256" y="768565"/>
                  </a:lnTo>
                  <a:lnTo>
                    <a:pt x="1777199" y="778205"/>
                  </a:lnTo>
                  <a:lnTo>
                    <a:pt x="1782508" y="786079"/>
                  </a:lnTo>
                  <a:lnTo>
                    <a:pt x="1790382" y="791387"/>
                  </a:lnTo>
                  <a:lnTo>
                    <a:pt x="1800021" y="793330"/>
                  </a:lnTo>
                  <a:lnTo>
                    <a:pt x="1809661" y="791387"/>
                  </a:lnTo>
                  <a:lnTo>
                    <a:pt x="1817522" y="786079"/>
                  </a:lnTo>
                  <a:lnTo>
                    <a:pt x="1822831" y="778205"/>
                  </a:lnTo>
                  <a:lnTo>
                    <a:pt x="1824786" y="768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0" name="object 10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7968" y="5105930"/>
              <a:ext cx="72000" cy="7200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427084" y="4865468"/>
              <a:ext cx="137160" cy="173990"/>
            </a:xfrm>
            <a:custGeom>
              <a:avLst/>
              <a:gdLst/>
              <a:ahLst/>
              <a:cxnLst/>
              <a:rect l="l" t="t" r="r" b="b"/>
              <a:pathLst>
                <a:path w="137160" h="173989">
                  <a:moveTo>
                    <a:pt x="49517" y="149072"/>
                  </a:moveTo>
                  <a:lnTo>
                    <a:pt x="47574" y="139433"/>
                  </a:lnTo>
                  <a:lnTo>
                    <a:pt x="42265" y="131559"/>
                  </a:lnTo>
                  <a:lnTo>
                    <a:pt x="34391" y="126250"/>
                  </a:lnTo>
                  <a:lnTo>
                    <a:pt x="24752" y="124307"/>
                  </a:lnTo>
                  <a:lnTo>
                    <a:pt x="15113" y="126250"/>
                  </a:lnTo>
                  <a:lnTo>
                    <a:pt x="7251" y="131559"/>
                  </a:lnTo>
                  <a:lnTo>
                    <a:pt x="1943" y="139433"/>
                  </a:lnTo>
                  <a:lnTo>
                    <a:pt x="0" y="149072"/>
                  </a:lnTo>
                  <a:lnTo>
                    <a:pt x="1943" y="158711"/>
                  </a:lnTo>
                  <a:lnTo>
                    <a:pt x="7251" y="166585"/>
                  </a:lnTo>
                  <a:lnTo>
                    <a:pt x="15113" y="171894"/>
                  </a:lnTo>
                  <a:lnTo>
                    <a:pt x="24752" y="173837"/>
                  </a:lnTo>
                  <a:lnTo>
                    <a:pt x="34391" y="171894"/>
                  </a:lnTo>
                  <a:lnTo>
                    <a:pt x="42265" y="166585"/>
                  </a:lnTo>
                  <a:lnTo>
                    <a:pt x="47574" y="158711"/>
                  </a:lnTo>
                  <a:lnTo>
                    <a:pt x="49517" y="149072"/>
                  </a:lnTo>
                  <a:close/>
                </a:path>
                <a:path w="137160" h="173989">
                  <a:moveTo>
                    <a:pt x="136842" y="24765"/>
                  </a:moveTo>
                  <a:lnTo>
                    <a:pt x="134899" y="15125"/>
                  </a:lnTo>
                  <a:lnTo>
                    <a:pt x="129590" y="7264"/>
                  </a:lnTo>
                  <a:lnTo>
                    <a:pt x="121716" y="1955"/>
                  </a:lnTo>
                  <a:lnTo>
                    <a:pt x="112077" y="0"/>
                  </a:lnTo>
                  <a:lnTo>
                    <a:pt x="102438" y="1955"/>
                  </a:lnTo>
                  <a:lnTo>
                    <a:pt x="94564" y="7264"/>
                  </a:lnTo>
                  <a:lnTo>
                    <a:pt x="89255" y="15125"/>
                  </a:lnTo>
                  <a:lnTo>
                    <a:pt x="87312" y="24765"/>
                  </a:lnTo>
                  <a:lnTo>
                    <a:pt x="89255" y="34404"/>
                  </a:lnTo>
                  <a:lnTo>
                    <a:pt x="94564" y="42278"/>
                  </a:lnTo>
                  <a:lnTo>
                    <a:pt x="102438" y="47586"/>
                  </a:lnTo>
                  <a:lnTo>
                    <a:pt x="112077" y="49530"/>
                  </a:lnTo>
                  <a:lnTo>
                    <a:pt x="121716" y="47586"/>
                  </a:lnTo>
                  <a:lnTo>
                    <a:pt x="129590" y="42278"/>
                  </a:lnTo>
                  <a:lnTo>
                    <a:pt x="134899" y="34404"/>
                  </a:lnTo>
                  <a:lnTo>
                    <a:pt x="136842" y="24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02" name="object 102"/>
          <p:cNvSpPr txBox="1"/>
          <p:nvPr/>
        </p:nvSpPr>
        <p:spPr>
          <a:xfrm rot="18840000">
            <a:off x="2646072" y="3400624"/>
            <a:ext cx="21057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70" i="1" spc="-58" dirty="0">
                <a:solidFill>
                  <a:srgbClr val="FFFFFF"/>
                </a:solidFill>
                <a:latin typeface="Trebuchet MS"/>
                <a:cs typeface="Trebuchet MS"/>
              </a:rPr>
              <a:t>ðûáû</a:t>
            </a:r>
            <a:endParaRPr sz="770">
              <a:latin typeface="Trebuchet MS"/>
              <a:cs typeface="Trebuchet MS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2114846" y="2995813"/>
            <a:ext cx="2588447" cy="952952"/>
            <a:chOff x="1355198" y="4671248"/>
            <a:chExt cx="4036060" cy="1485900"/>
          </a:xfrm>
        </p:grpSpPr>
        <p:sp>
          <p:nvSpPr>
            <p:cNvPr id="104" name="object 104"/>
            <p:cNvSpPr/>
            <p:nvPr/>
          </p:nvSpPr>
          <p:spPr>
            <a:xfrm>
              <a:off x="1883685" y="6062385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35999" y="0"/>
                  </a:moveTo>
                  <a:lnTo>
                    <a:pt x="21986" y="2829"/>
                  </a:lnTo>
                  <a:lnTo>
                    <a:pt x="10544" y="10544"/>
                  </a:lnTo>
                  <a:lnTo>
                    <a:pt x="2829" y="21987"/>
                  </a:lnTo>
                  <a:lnTo>
                    <a:pt x="0" y="36000"/>
                  </a:lnTo>
                  <a:lnTo>
                    <a:pt x="2829" y="50013"/>
                  </a:lnTo>
                  <a:lnTo>
                    <a:pt x="10544" y="61456"/>
                  </a:lnTo>
                  <a:lnTo>
                    <a:pt x="21986" y="69171"/>
                  </a:lnTo>
                  <a:lnTo>
                    <a:pt x="35999" y="72000"/>
                  </a:lnTo>
                  <a:lnTo>
                    <a:pt x="50012" y="69171"/>
                  </a:lnTo>
                  <a:lnTo>
                    <a:pt x="61455" y="61456"/>
                  </a:lnTo>
                  <a:lnTo>
                    <a:pt x="69171" y="50013"/>
                  </a:lnTo>
                  <a:lnTo>
                    <a:pt x="72000" y="36000"/>
                  </a:lnTo>
                  <a:lnTo>
                    <a:pt x="69171" y="21987"/>
                  </a:lnTo>
                  <a:lnTo>
                    <a:pt x="61455" y="10544"/>
                  </a:lnTo>
                  <a:lnTo>
                    <a:pt x="50012" y="2829"/>
                  </a:lnTo>
                  <a:lnTo>
                    <a:pt x="3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19685" y="5908327"/>
              <a:ext cx="2003425" cy="245110"/>
            </a:xfrm>
            <a:custGeom>
              <a:avLst/>
              <a:gdLst/>
              <a:ahLst/>
              <a:cxnLst/>
              <a:rect l="l" t="t" r="r" b="b"/>
              <a:pathLst>
                <a:path w="2003425" h="245110">
                  <a:moveTo>
                    <a:pt x="228071" y="95543"/>
                  </a:moveTo>
                  <a:lnTo>
                    <a:pt x="228071" y="150428"/>
                  </a:lnTo>
                </a:path>
                <a:path w="2003425" h="245110">
                  <a:moveTo>
                    <a:pt x="351353" y="65752"/>
                  </a:moveTo>
                  <a:lnTo>
                    <a:pt x="351353" y="120638"/>
                  </a:lnTo>
                </a:path>
                <a:path w="2003425" h="245110">
                  <a:moveTo>
                    <a:pt x="537300" y="5137"/>
                  </a:moveTo>
                  <a:lnTo>
                    <a:pt x="537300" y="60022"/>
                  </a:lnTo>
                </a:path>
                <a:path w="2003425" h="245110">
                  <a:moveTo>
                    <a:pt x="660586" y="0"/>
                  </a:moveTo>
                  <a:lnTo>
                    <a:pt x="660586" y="54885"/>
                  </a:lnTo>
                </a:path>
                <a:path w="2003425" h="245110">
                  <a:moveTo>
                    <a:pt x="820883" y="17707"/>
                  </a:moveTo>
                  <a:lnTo>
                    <a:pt x="820883" y="72593"/>
                  </a:lnTo>
                </a:path>
                <a:path w="2003425" h="245110">
                  <a:moveTo>
                    <a:pt x="1377666" y="44174"/>
                  </a:moveTo>
                  <a:lnTo>
                    <a:pt x="1377666" y="99060"/>
                  </a:lnTo>
                </a:path>
                <a:path w="2003425" h="245110">
                  <a:moveTo>
                    <a:pt x="1181585" y="34851"/>
                  </a:moveTo>
                  <a:lnTo>
                    <a:pt x="1181585" y="70408"/>
                  </a:lnTo>
                </a:path>
                <a:path w="2003425" h="245110">
                  <a:moveTo>
                    <a:pt x="1030889" y="27691"/>
                  </a:moveTo>
                  <a:lnTo>
                    <a:pt x="1030889" y="70408"/>
                  </a:lnTo>
                </a:path>
                <a:path w="2003425" h="245110">
                  <a:moveTo>
                    <a:pt x="0" y="190058"/>
                  </a:moveTo>
                  <a:lnTo>
                    <a:pt x="0" y="244943"/>
                  </a:lnTo>
                </a:path>
                <a:path w="2003425" h="245110">
                  <a:moveTo>
                    <a:pt x="1598547" y="93487"/>
                  </a:moveTo>
                  <a:lnTo>
                    <a:pt x="1598547" y="148372"/>
                  </a:lnTo>
                </a:path>
                <a:path w="2003425" h="245110">
                  <a:moveTo>
                    <a:pt x="1734157" y="53423"/>
                  </a:moveTo>
                  <a:lnTo>
                    <a:pt x="1734157" y="108309"/>
                  </a:lnTo>
                </a:path>
                <a:path w="2003425" h="245110">
                  <a:moveTo>
                    <a:pt x="1853331" y="178757"/>
                  </a:moveTo>
                  <a:lnTo>
                    <a:pt x="1853331" y="233643"/>
                  </a:lnTo>
                </a:path>
                <a:path w="2003425" h="245110">
                  <a:moveTo>
                    <a:pt x="2003320" y="139719"/>
                  </a:moveTo>
                  <a:lnTo>
                    <a:pt x="2003320" y="194604"/>
                  </a:lnTo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08013" y="4724060"/>
              <a:ext cx="3982085" cy="108585"/>
            </a:xfrm>
            <a:custGeom>
              <a:avLst/>
              <a:gdLst/>
              <a:ahLst/>
              <a:cxnLst/>
              <a:rect l="l" t="t" r="r" b="b"/>
              <a:pathLst>
                <a:path w="3982085" h="108585">
                  <a:moveTo>
                    <a:pt x="3981585" y="0"/>
                  </a:moveTo>
                  <a:lnTo>
                    <a:pt x="0" y="0"/>
                  </a:lnTo>
                  <a:lnTo>
                    <a:pt x="0" y="107999"/>
                  </a:lnTo>
                  <a:lnTo>
                    <a:pt x="3981585" y="107999"/>
                  </a:lnTo>
                  <a:lnTo>
                    <a:pt x="398158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08013" y="4724060"/>
              <a:ext cx="3982085" cy="108585"/>
            </a:xfrm>
            <a:custGeom>
              <a:avLst/>
              <a:gdLst/>
              <a:ahLst/>
              <a:cxnLst/>
              <a:rect l="l" t="t" r="r" b="b"/>
              <a:pathLst>
                <a:path w="3982085" h="108585">
                  <a:moveTo>
                    <a:pt x="0" y="0"/>
                  </a:moveTo>
                  <a:lnTo>
                    <a:pt x="3981585" y="0"/>
                  </a:lnTo>
                  <a:lnTo>
                    <a:pt x="3981585" y="107999"/>
                  </a:lnTo>
                  <a:lnTo>
                    <a:pt x="0" y="107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8" name="object 10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5198" y="4671248"/>
              <a:ext cx="105623" cy="105624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5193708" y="2995813"/>
            <a:ext cx="810824" cy="1466488"/>
            <a:chOff x="6155942" y="4671248"/>
            <a:chExt cx="1264285" cy="2286635"/>
          </a:xfrm>
        </p:grpSpPr>
        <p:sp>
          <p:nvSpPr>
            <p:cNvPr id="110" name="object 110"/>
            <p:cNvSpPr/>
            <p:nvPr/>
          </p:nvSpPr>
          <p:spPr>
            <a:xfrm>
              <a:off x="6208754" y="6884060"/>
              <a:ext cx="454025" cy="72390"/>
            </a:xfrm>
            <a:custGeom>
              <a:avLst/>
              <a:gdLst/>
              <a:ahLst/>
              <a:cxnLst/>
              <a:rect l="l" t="t" r="r" b="b"/>
              <a:pathLst>
                <a:path w="454025" h="72390">
                  <a:moveTo>
                    <a:pt x="453599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453599" y="72000"/>
                  </a:lnTo>
                  <a:lnTo>
                    <a:pt x="453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08754" y="6884060"/>
              <a:ext cx="454025" cy="72390"/>
            </a:xfrm>
            <a:custGeom>
              <a:avLst/>
              <a:gdLst/>
              <a:ahLst/>
              <a:cxnLst/>
              <a:rect l="l" t="t" r="r" b="b"/>
              <a:pathLst>
                <a:path w="454025" h="72390">
                  <a:moveTo>
                    <a:pt x="0" y="72000"/>
                  </a:moveTo>
                  <a:lnTo>
                    <a:pt x="453599" y="72000"/>
                  </a:lnTo>
                  <a:lnTo>
                    <a:pt x="453599" y="0"/>
                  </a:lnTo>
                  <a:lnTo>
                    <a:pt x="0" y="0"/>
                  </a:lnTo>
                  <a:lnTo>
                    <a:pt x="0" y="7200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08750" y="4832067"/>
              <a:ext cx="525780" cy="2052320"/>
            </a:xfrm>
            <a:custGeom>
              <a:avLst/>
              <a:gdLst/>
              <a:ahLst/>
              <a:cxnLst/>
              <a:rect l="l" t="t" r="r" b="b"/>
              <a:pathLst>
                <a:path w="525779" h="2052320">
                  <a:moveTo>
                    <a:pt x="525602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0" y="2052002"/>
                  </a:lnTo>
                  <a:lnTo>
                    <a:pt x="525602" y="2052002"/>
                  </a:lnTo>
                  <a:lnTo>
                    <a:pt x="525602" y="575995"/>
                  </a:lnTo>
                  <a:lnTo>
                    <a:pt x="525602" y="0"/>
                  </a:lnTo>
                  <a:close/>
                </a:path>
              </a:pathLst>
            </a:custGeom>
            <a:solidFill>
              <a:srgbClr val="3E6C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08754" y="4724060"/>
              <a:ext cx="648335" cy="108585"/>
            </a:xfrm>
            <a:custGeom>
              <a:avLst/>
              <a:gdLst/>
              <a:ahLst/>
              <a:cxnLst/>
              <a:rect l="l" t="t" r="r" b="b"/>
              <a:pathLst>
                <a:path w="648334" h="108585">
                  <a:moveTo>
                    <a:pt x="648003" y="0"/>
                  </a:moveTo>
                  <a:lnTo>
                    <a:pt x="0" y="0"/>
                  </a:lnTo>
                  <a:lnTo>
                    <a:pt x="0" y="108007"/>
                  </a:lnTo>
                  <a:lnTo>
                    <a:pt x="648003" y="108007"/>
                  </a:lnTo>
                  <a:lnTo>
                    <a:pt x="648003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08754" y="4724060"/>
              <a:ext cx="648335" cy="108585"/>
            </a:xfrm>
            <a:custGeom>
              <a:avLst/>
              <a:gdLst/>
              <a:ahLst/>
              <a:cxnLst/>
              <a:rect l="l" t="t" r="r" b="b"/>
              <a:pathLst>
                <a:path w="648334" h="108585">
                  <a:moveTo>
                    <a:pt x="0" y="0"/>
                  </a:moveTo>
                  <a:lnTo>
                    <a:pt x="648003" y="0"/>
                  </a:lnTo>
                  <a:lnTo>
                    <a:pt x="648003" y="108007"/>
                  </a:lnTo>
                  <a:lnTo>
                    <a:pt x="0" y="108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34354" y="54800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40" h="1476375">
                  <a:moveTo>
                    <a:pt x="611996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11996" y="1475995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34354" y="54800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40" h="1476375">
                  <a:moveTo>
                    <a:pt x="611996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11996" y="0"/>
                  </a:lnTo>
                  <a:lnTo>
                    <a:pt x="611996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56493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56493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34354" y="54080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40" h="72389">
                  <a:moveTo>
                    <a:pt x="611996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611996" y="72000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34354" y="54080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40" h="72389">
                  <a:moveTo>
                    <a:pt x="611996" y="0"/>
                  </a:moveTo>
                  <a:lnTo>
                    <a:pt x="611996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119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346350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346350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662353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72000" y="0"/>
                  </a:moveTo>
                  <a:lnTo>
                    <a:pt x="0" y="0"/>
                  </a:lnTo>
                  <a:lnTo>
                    <a:pt x="0" y="1547995"/>
                  </a:lnTo>
                  <a:lnTo>
                    <a:pt x="72000" y="154799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662353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546" y="5694263"/>
              <a:ext cx="147600" cy="83159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5942" y="4671248"/>
              <a:ext cx="105624" cy="105624"/>
            </a:xfrm>
            <a:prstGeom prst="rect">
              <a:avLst/>
            </a:prstGeom>
          </p:spPr>
        </p:pic>
      </p:grpSp>
      <p:pic>
        <p:nvPicPr>
          <p:cNvPr id="127" name="object 1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9872" y="1022768"/>
            <a:ext cx="55410" cy="55410"/>
          </a:xfrm>
          <a:prstGeom prst="rect">
            <a:avLst/>
          </a:prstGeom>
        </p:spPr>
      </p:pic>
      <p:sp>
        <p:nvSpPr>
          <p:cNvPr id="128" name="object 128"/>
          <p:cNvSpPr txBox="1"/>
          <p:nvPr/>
        </p:nvSpPr>
        <p:spPr>
          <a:xfrm>
            <a:off x="5177551" y="786797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1283">
              <a:latin typeface="Tahoma"/>
              <a:cs typeface="Tahoma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1217" y="2995812"/>
            <a:ext cx="67739" cy="67740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6388173" y="2764847"/>
            <a:ext cx="68824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289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4020798" y="4994911"/>
            <a:ext cx="1438795" cy="839331"/>
            <a:chOff x="4327072" y="7788361"/>
            <a:chExt cx="2243455" cy="1308735"/>
          </a:xfrm>
        </p:grpSpPr>
        <p:sp>
          <p:nvSpPr>
            <p:cNvPr id="132" name="object 132"/>
            <p:cNvSpPr/>
            <p:nvPr/>
          </p:nvSpPr>
          <p:spPr>
            <a:xfrm>
              <a:off x="4467392" y="8722031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h="263525">
                  <a:moveTo>
                    <a:pt x="0" y="0"/>
                  </a:moveTo>
                  <a:lnTo>
                    <a:pt x="0" y="262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503753" y="898494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107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331016" y="8722102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3708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331016" y="8722031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67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30860" y="909293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467802" y="898530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5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67802" y="8019970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40">
                  <a:moveTo>
                    <a:pt x="0" y="3960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31016" y="786884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1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31025" y="7868863"/>
              <a:ext cx="2693670" cy="547370"/>
            </a:xfrm>
            <a:custGeom>
              <a:avLst/>
              <a:gdLst/>
              <a:ahLst/>
              <a:cxnLst/>
              <a:rect l="l" t="t" r="r" b="b"/>
              <a:pathLst>
                <a:path w="2693670" h="547370">
                  <a:moveTo>
                    <a:pt x="0" y="0"/>
                  </a:moveTo>
                  <a:lnTo>
                    <a:pt x="1699326" y="0"/>
                  </a:lnTo>
                </a:path>
                <a:path w="2693670" h="547370">
                  <a:moveTo>
                    <a:pt x="379144" y="547148"/>
                  </a:moveTo>
                  <a:lnTo>
                    <a:pt x="527905" y="547148"/>
                  </a:lnTo>
                </a:path>
                <a:path w="2693670" h="547370">
                  <a:moveTo>
                    <a:pt x="527905" y="151107"/>
                  </a:moveTo>
                  <a:lnTo>
                    <a:pt x="2227233" y="151107"/>
                  </a:lnTo>
                </a:path>
                <a:path w="2693670" h="547370">
                  <a:moveTo>
                    <a:pt x="2693068" y="237625"/>
                  </a:moveTo>
                  <a:lnTo>
                    <a:pt x="2693068" y="1511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66673" y="78689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6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36202" y="7868863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36359" y="8019970"/>
              <a:ext cx="230504" cy="86995"/>
            </a:xfrm>
            <a:custGeom>
              <a:avLst/>
              <a:gdLst/>
              <a:ahLst/>
              <a:cxnLst/>
              <a:rect l="l" t="t" r="r" b="b"/>
              <a:pathLst>
                <a:path w="230504" h="86995">
                  <a:moveTo>
                    <a:pt x="0" y="0"/>
                  </a:moveTo>
                  <a:lnTo>
                    <a:pt x="122317" y="0"/>
                  </a:lnTo>
                </a:path>
                <a:path w="230504" h="86995">
                  <a:moveTo>
                    <a:pt x="230313" y="86517"/>
                  </a:moveTo>
                  <a:lnTo>
                    <a:pt x="122317" y="86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4" name="object 1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9654" y="7788361"/>
              <a:ext cx="307390" cy="23160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69782" y="8415478"/>
              <a:ext cx="171974" cy="30708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827745" y="898494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107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566673" y="8877143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4">
                  <a:moveTo>
                    <a:pt x="0" y="21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827800" y="9092939"/>
              <a:ext cx="1739264" cy="0"/>
            </a:xfrm>
            <a:custGeom>
              <a:avLst/>
              <a:gdLst/>
              <a:ahLst/>
              <a:cxnLst/>
              <a:rect l="l" t="t" r="r" b="b"/>
              <a:pathLst>
                <a:path w="1739265">
                  <a:moveTo>
                    <a:pt x="0" y="0"/>
                  </a:moveTo>
                  <a:lnTo>
                    <a:pt x="17389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58922" y="887694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79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827745" y="8985308"/>
              <a:ext cx="1631314" cy="0"/>
            </a:xfrm>
            <a:custGeom>
              <a:avLst/>
              <a:gdLst/>
              <a:ahLst/>
              <a:cxnLst/>
              <a:rect l="l" t="t" r="r" b="b"/>
              <a:pathLst>
                <a:path w="1631314">
                  <a:moveTo>
                    <a:pt x="0" y="0"/>
                  </a:moveTo>
                  <a:lnTo>
                    <a:pt x="16309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458677" y="8876944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7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43063" y="8614946"/>
              <a:ext cx="180975" cy="262255"/>
            </a:xfrm>
            <a:custGeom>
              <a:avLst/>
              <a:gdLst/>
              <a:ahLst/>
              <a:cxnLst/>
              <a:rect l="l" t="t" r="r" b="b"/>
              <a:pathLst>
                <a:path w="180975" h="262254">
                  <a:moveTo>
                    <a:pt x="180959" y="261997"/>
                  </a:moveTo>
                  <a:lnTo>
                    <a:pt x="180959" y="246614"/>
                  </a:lnTo>
                  <a:lnTo>
                    <a:pt x="150189" y="246614"/>
                  </a:lnTo>
                  <a:lnTo>
                    <a:pt x="150189" y="261997"/>
                  </a:lnTo>
                </a:path>
                <a:path w="180975" h="262254">
                  <a:moveTo>
                    <a:pt x="165572" y="2466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58677" y="839453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566673" y="839457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58677" y="855295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7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58878" y="839453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493252" y="8552952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30770" y="15382"/>
                  </a:moveTo>
                  <a:lnTo>
                    <a:pt x="30770" y="0"/>
                  </a:lnTo>
                  <a:lnTo>
                    <a:pt x="0" y="0"/>
                  </a:lnTo>
                  <a:lnTo>
                    <a:pt x="0" y="15382"/>
                  </a:lnTo>
                  <a:lnTo>
                    <a:pt x="30770" y="15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43110" y="8570164"/>
              <a:ext cx="167005" cy="45085"/>
            </a:xfrm>
            <a:custGeom>
              <a:avLst/>
              <a:gdLst/>
              <a:ahLst/>
              <a:cxnLst/>
              <a:rect l="l" t="t" r="r" b="b"/>
              <a:pathLst>
                <a:path w="167004" h="45084">
                  <a:moveTo>
                    <a:pt x="166519" y="0"/>
                  </a:moveTo>
                  <a:lnTo>
                    <a:pt x="122956" y="2860"/>
                  </a:lnTo>
                  <a:lnTo>
                    <a:pt x="80321" y="11347"/>
                  </a:lnTo>
                  <a:lnTo>
                    <a:pt x="39156" y="25313"/>
                  </a:lnTo>
                  <a:lnTo>
                    <a:pt x="0" y="4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371241" y="8106488"/>
              <a:ext cx="161290" cy="288290"/>
            </a:xfrm>
            <a:custGeom>
              <a:avLst/>
              <a:gdLst/>
              <a:ahLst/>
              <a:cxnLst/>
              <a:rect l="l" t="t" r="r" b="b"/>
              <a:pathLst>
                <a:path w="161290" h="288290">
                  <a:moveTo>
                    <a:pt x="161007" y="288044"/>
                  </a:moveTo>
                  <a:lnTo>
                    <a:pt x="161007" y="274335"/>
                  </a:lnTo>
                  <a:lnTo>
                    <a:pt x="133589" y="274335"/>
                  </a:lnTo>
                  <a:lnTo>
                    <a:pt x="133589" y="288044"/>
                  </a:lnTo>
                  <a:lnTo>
                    <a:pt x="161007" y="288044"/>
                  </a:lnTo>
                  <a:close/>
                </a:path>
                <a:path w="161290" h="288290">
                  <a:moveTo>
                    <a:pt x="147298" y="274335"/>
                  </a:moveTo>
                  <a:lnTo>
                    <a:pt x="0" y="55142"/>
                  </a:lnTo>
                </a:path>
                <a:path w="161290" h="288290">
                  <a:moveTo>
                    <a:pt x="161007" y="13709"/>
                  </a:moveTo>
                  <a:lnTo>
                    <a:pt x="161007" y="0"/>
                  </a:lnTo>
                  <a:lnTo>
                    <a:pt x="133589" y="0"/>
                  </a:lnTo>
                  <a:lnTo>
                    <a:pt x="133589" y="13709"/>
                  </a:lnTo>
                  <a:lnTo>
                    <a:pt x="161007" y="137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371363" y="8121724"/>
              <a:ext cx="148590" cy="40005"/>
            </a:xfrm>
            <a:custGeom>
              <a:avLst/>
              <a:gdLst/>
              <a:ahLst/>
              <a:cxnLst/>
              <a:rect l="l" t="t" r="r" b="b"/>
              <a:pathLst>
                <a:path w="148590" h="40004">
                  <a:moveTo>
                    <a:pt x="148011" y="0"/>
                  </a:moveTo>
                  <a:lnTo>
                    <a:pt x="109292" y="2542"/>
                  </a:lnTo>
                  <a:lnTo>
                    <a:pt x="71395" y="10085"/>
                  </a:lnTo>
                  <a:lnTo>
                    <a:pt x="34804" y="22499"/>
                  </a:lnTo>
                  <a:lnTo>
                    <a:pt x="0" y="39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1" name="object 1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0883" y="8855847"/>
              <a:ext cx="497394" cy="237222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4330885" y="8722229"/>
              <a:ext cx="137160" cy="262890"/>
            </a:xfrm>
            <a:custGeom>
              <a:avLst/>
              <a:gdLst/>
              <a:ahLst/>
              <a:cxnLst/>
              <a:rect l="l" t="t" r="r" b="b"/>
              <a:pathLst>
                <a:path w="137160" h="262890">
                  <a:moveTo>
                    <a:pt x="0" y="262890"/>
                  </a:moveTo>
                  <a:lnTo>
                    <a:pt x="136782" y="262890"/>
                  </a:lnTo>
                  <a:lnTo>
                    <a:pt x="136782" y="0"/>
                  </a:lnTo>
                  <a:lnTo>
                    <a:pt x="0" y="0"/>
                  </a:lnTo>
                  <a:lnTo>
                    <a:pt x="0" y="2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330882" y="8722090"/>
              <a:ext cx="173355" cy="371475"/>
            </a:xfrm>
            <a:custGeom>
              <a:avLst/>
              <a:gdLst/>
              <a:ahLst/>
              <a:cxnLst/>
              <a:rect l="l" t="t" r="r" b="b"/>
              <a:pathLst>
                <a:path w="173354" h="371475">
                  <a:moveTo>
                    <a:pt x="172735" y="262897"/>
                  </a:moveTo>
                  <a:lnTo>
                    <a:pt x="136785" y="262897"/>
                  </a:lnTo>
                  <a:lnTo>
                    <a:pt x="136785" y="0"/>
                  </a:lnTo>
                  <a:lnTo>
                    <a:pt x="68395" y="0"/>
                  </a:lnTo>
                  <a:lnTo>
                    <a:pt x="39301" y="0"/>
                  </a:lnTo>
                  <a:lnTo>
                    <a:pt x="3" y="0"/>
                  </a:lnTo>
                  <a:lnTo>
                    <a:pt x="0" y="370897"/>
                  </a:lnTo>
                  <a:lnTo>
                    <a:pt x="172735" y="370894"/>
                  </a:lnTo>
                  <a:lnTo>
                    <a:pt x="172735" y="315454"/>
                  </a:lnTo>
                  <a:lnTo>
                    <a:pt x="172735" y="284684"/>
                  </a:lnTo>
                  <a:lnTo>
                    <a:pt x="172735" y="26289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827600" y="8877169"/>
              <a:ext cx="1739264" cy="215900"/>
            </a:xfrm>
            <a:custGeom>
              <a:avLst/>
              <a:gdLst/>
              <a:ahLst/>
              <a:cxnLst/>
              <a:rect l="l" t="t" r="r" b="b"/>
              <a:pathLst>
                <a:path w="1739265" h="215900">
                  <a:moveTo>
                    <a:pt x="1738871" y="0"/>
                  </a:moveTo>
                  <a:lnTo>
                    <a:pt x="1630870" y="0"/>
                  </a:lnTo>
                  <a:lnTo>
                    <a:pt x="1630870" y="107950"/>
                  </a:lnTo>
                  <a:lnTo>
                    <a:pt x="0" y="107950"/>
                  </a:lnTo>
                  <a:lnTo>
                    <a:pt x="0" y="215900"/>
                  </a:lnTo>
                  <a:lnTo>
                    <a:pt x="1738871" y="215900"/>
                  </a:lnTo>
                  <a:lnTo>
                    <a:pt x="1738871" y="107950"/>
                  </a:lnTo>
                  <a:lnTo>
                    <a:pt x="1738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827599" y="8876998"/>
              <a:ext cx="1739264" cy="216535"/>
            </a:xfrm>
            <a:custGeom>
              <a:avLst/>
              <a:gdLst/>
              <a:ahLst/>
              <a:cxnLst/>
              <a:rect l="l" t="t" r="r" b="b"/>
              <a:pathLst>
                <a:path w="1739265" h="216534">
                  <a:moveTo>
                    <a:pt x="0" y="107989"/>
                  </a:moveTo>
                  <a:lnTo>
                    <a:pt x="0" y="129776"/>
                  </a:lnTo>
                  <a:lnTo>
                    <a:pt x="0" y="160545"/>
                  </a:lnTo>
                  <a:lnTo>
                    <a:pt x="0" y="215986"/>
                  </a:lnTo>
                  <a:lnTo>
                    <a:pt x="1738878" y="215986"/>
                  </a:lnTo>
                  <a:lnTo>
                    <a:pt x="1738878" y="0"/>
                  </a:lnTo>
                  <a:lnTo>
                    <a:pt x="1696225" y="0"/>
                  </a:lnTo>
                  <a:lnTo>
                    <a:pt x="1665456" y="0"/>
                  </a:lnTo>
                  <a:lnTo>
                    <a:pt x="1630879" y="0"/>
                  </a:lnTo>
                  <a:lnTo>
                    <a:pt x="1630879" y="107989"/>
                  </a:lnTo>
                  <a:lnTo>
                    <a:pt x="0" y="10798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58479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4" h="158750">
                  <a:moveTo>
                    <a:pt x="107995" y="0"/>
                  </a:moveTo>
                  <a:lnTo>
                    <a:pt x="0" y="0"/>
                  </a:lnTo>
                  <a:lnTo>
                    <a:pt x="0" y="158413"/>
                  </a:lnTo>
                  <a:lnTo>
                    <a:pt x="107995" y="158407"/>
                  </a:lnTo>
                  <a:lnTo>
                    <a:pt x="10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458479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4" h="158750">
                  <a:moveTo>
                    <a:pt x="0" y="0"/>
                  </a:moveTo>
                  <a:lnTo>
                    <a:pt x="0" y="158413"/>
                  </a:lnTo>
                  <a:lnTo>
                    <a:pt x="34577" y="158413"/>
                  </a:lnTo>
                  <a:lnTo>
                    <a:pt x="65346" y="158413"/>
                  </a:lnTo>
                  <a:lnTo>
                    <a:pt x="107995" y="158407"/>
                  </a:lnTo>
                  <a:lnTo>
                    <a:pt x="107995" y="0"/>
                  </a:lnTo>
                  <a:lnTo>
                    <a:pt x="73572" y="0"/>
                  </a:lnTo>
                  <a:lnTo>
                    <a:pt x="46151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8" name="object 1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2569" y="7865348"/>
              <a:ext cx="237509" cy="244820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4330877" y="7868789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2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547370"/>
                  </a:lnTo>
                  <a:lnTo>
                    <a:pt x="136779" y="547370"/>
                  </a:lnTo>
                  <a:lnTo>
                    <a:pt x="136779" y="151130"/>
                  </a:lnTo>
                  <a:lnTo>
                    <a:pt x="1699272" y="151130"/>
                  </a:lnTo>
                  <a:lnTo>
                    <a:pt x="1699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330886" y="7868948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5" y="151105"/>
                  </a:moveTo>
                  <a:lnTo>
                    <a:pt x="1699275" y="91090"/>
                  </a:lnTo>
                  <a:lnTo>
                    <a:pt x="1699275" y="61995"/>
                  </a:lnTo>
                  <a:lnTo>
                    <a:pt x="1699275" y="0"/>
                  </a:lnTo>
                  <a:lnTo>
                    <a:pt x="0" y="0"/>
                  </a:lnTo>
                  <a:lnTo>
                    <a:pt x="0" y="547131"/>
                  </a:lnTo>
                  <a:lnTo>
                    <a:pt x="39297" y="547131"/>
                  </a:lnTo>
                  <a:lnTo>
                    <a:pt x="68392" y="547131"/>
                  </a:lnTo>
                  <a:lnTo>
                    <a:pt x="136781" y="547131"/>
                  </a:lnTo>
                  <a:lnTo>
                    <a:pt x="136781" y="151105"/>
                  </a:lnTo>
                  <a:lnTo>
                    <a:pt x="1699275" y="15110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467668" y="8660991"/>
              <a:ext cx="1991360" cy="324485"/>
            </a:xfrm>
            <a:custGeom>
              <a:avLst/>
              <a:gdLst/>
              <a:ahLst/>
              <a:cxnLst/>
              <a:rect l="l" t="t" r="r" b="b"/>
              <a:pathLst>
                <a:path w="1991360" h="324484">
                  <a:moveTo>
                    <a:pt x="1990815" y="0"/>
                  </a:moveTo>
                  <a:lnTo>
                    <a:pt x="0" y="0"/>
                  </a:lnTo>
                  <a:lnTo>
                    <a:pt x="0" y="323999"/>
                  </a:lnTo>
                  <a:lnTo>
                    <a:pt x="1990815" y="323999"/>
                  </a:lnTo>
                  <a:lnTo>
                    <a:pt x="1990815" y="0"/>
                  </a:lnTo>
                  <a:close/>
                </a:path>
              </a:pathLst>
            </a:custGeom>
            <a:solidFill>
              <a:srgbClr val="3E6C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0930" y="8781437"/>
              <a:ext cx="83106" cy="83104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42116" y="8781437"/>
              <a:ext cx="83106" cy="83104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1711" y="8781437"/>
              <a:ext cx="83106" cy="8310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81314" y="8781437"/>
              <a:ext cx="83106" cy="83104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657" y="8555806"/>
              <a:ext cx="1990825" cy="108785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853469" y="8250518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40">
                  <a:moveTo>
                    <a:pt x="89999" y="0"/>
                  </a:moveTo>
                  <a:lnTo>
                    <a:pt x="125031" y="7073"/>
                  </a:lnTo>
                  <a:lnTo>
                    <a:pt x="153639" y="26362"/>
                  </a:lnTo>
                  <a:lnTo>
                    <a:pt x="172926" y="54971"/>
                  </a:lnTo>
                  <a:lnTo>
                    <a:pt x="179999" y="90003"/>
                  </a:lnTo>
                  <a:lnTo>
                    <a:pt x="172926" y="125036"/>
                  </a:lnTo>
                  <a:lnTo>
                    <a:pt x="153639" y="153644"/>
                  </a:lnTo>
                  <a:lnTo>
                    <a:pt x="125031" y="172933"/>
                  </a:lnTo>
                  <a:lnTo>
                    <a:pt x="89999" y="180007"/>
                  </a:lnTo>
                  <a:lnTo>
                    <a:pt x="54967" y="172933"/>
                  </a:lnTo>
                  <a:lnTo>
                    <a:pt x="26360" y="153644"/>
                  </a:lnTo>
                  <a:lnTo>
                    <a:pt x="7072" y="125036"/>
                  </a:lnTo>
                  <a:lnTo>
                    <a:pt x="0" y="90003"/>
                  </a:lnTo>
                  <a:lnTo>
                    <a:pt x="7072" y="54971"/>
                  </a:lnTo>
                  <a:lnTo>
                    <a:pt x="26360" y="26362"/>
                  </a:lnTo>
                  <a:lnTo>
                    <a:pt x="54967" y="7073"/>
                  </a:lnTo>
                  <a:lnTo>
                    <a:pt x="89999" y="0"/>
                  </a:lnTo>
                  <a:close/>
                </a:path>
                <a:path w="180339" h="180340">
                  <a:moveTo>
                    <a:pt x="89999" y="14408"/>
                  </a:moveTo>
                  <a:lnTo>
                    <a:pt x="119425" y="20349"/>
                  </a:lnTo>
                  <a:lnTo>
                    <a:pt x="143454" y="36550"/>
                  </a:lnTo>
                  <a:lnTo>
                    <a:pt x="159654" y="60579"/>
                  </a:lnTo>
                  <a:lnTo>
                    <a:pt x="165595" y="90003"/>
                  </a:lnTo>
                  <a:lnTo>
                    <a:pt x="159654" y="119428"/>
                  </a:lnTo>
                  <a:lnTo>
                    <a:pt x="143454" y="143458"/>
                  </a:lnTo>
                  <a:lnTo>
                    <a:pt x="119425" y="159659"/>
                  </a:lnTo>
                  <a:lnTo>
                    <a:pt x="89999" y="165600"/>
                  </a:lnTo>
                  <a:lnTo>
                    <a:pt x="60573" y="159659"/>
                  </a:lnTo>
                  <a:lnTo>
                    <a:pt x="36544" y="143458"/>
                  </a:lnTo>
                  <a:lnTo>
                    <a:pt x="20343" y="119428"/>
                  </a:lnTo>
                  <a:lnTo>
                    <a:pt x="14403" y="90003"/>
                  </a:lnTo>
                  <a:lnTo>
                    <a:pt x="20343" y="60579"/>
                  </a:lnTo>
                  <a:lnTo>
                    <a:pt x="36544" y="36550"/>
                  </a:lnTo>
                  <a:lnTo>
                    <a:pt x="60573" y="20349"/>
                  </a:lnTo>
                  <a:lnTo>
                    <a:pt x="89999" y="14408"/>
                  </a:lnTo>
                  <a:close/>
                </a:path>
              </a:pathLst>
            </a:custGeom>
            <a:ln w="7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832103" y="8229153"/>
              <a:ext cx="222885" cy="222885"/>
            </a:xfrm>
            <a:custGeom>
              <a:avLst/>
              <a:gdLst/>
              <a:ahLst/>
              <a:cxnLst/>
              <a:rect l="l" t="t" r="r" b="b"/>
              <a:pathLst>
                <a:path w="222885" h="222884">
                  <a:moveTo>
                    <a:pt x="111366" y="0"/>
                  </a:moveTo>
                  <a:lnTo>
                    <a:pt x="111366" y="222735"/>
                  </a:lnTo>
                </a:path>
                <a:path w="222885" h="222884">
                  <a:moveTo>
                    <a:pt x="222735" y="111368"/>
                  </a:moveTo>
                  <a:lnTo>
                    <a:pt x="0" y="111368"/>
                  </a:lnTo>
                </a:path>
              </a:pathLst>
            </a:custGeom>
            <a:ln w="360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2280" y="8405880"/>
              <a:ext cx="527050" cy="116205"/>
            </a:xfrm>
            <a:custGeom>
              <a:avLst/>
              <a:gdLst/>
              <a:ahLst/>
              <a:cxnLst/>
              <a:rect l="l" t="t" r="r" b="b"/>
              <a:pathLst>
                <a:path w="527050" h="116204">
                  <a:moveTo>
                    <a:pt x="25398" y="0"/>
                  </a:moveTo>
                  <a:lnTo>
                    <a:pt x="25398" y="110312"/>
                  </a:lnTo>
                </a:path>
                <a:path w="527050" h="116204">
                  <a:moveTo>
                    <a:pt x="501185" y="0"/>
                  </a:moveTo>
                  <a:lnTo>
                    <a:pt x="501185" y="110312"/>
                  </a:lnTo>
                </a:path>
                <a:path w="527050" h="116204">
                  <a:moveTo>
                    <a:pt x="501185" y="92283"/>
                  </a:moveTo>
                  <a:lnTo>
                    <a:pt x="25398" y="92283"/>
                  </a:lnTo>
                </a:path>
                <a:path w="527050" h="116204">
                  <a:moveTo>
                    <a:pt x="475797" y="115863"/>
                  </a:moveTo>
                  <a:lnTo>
                    <a:pt x="526582" y="68707"/>
                  </a:lnTo>
                </a:path>
                <a:path w="527050" h="116204">
                  <a:moveTo>
                    <a:pt x="0" y="115863"/>
                  </a:moveTo>
                  <a:lnTo>
                    <a:pt x="50786" y="68707"/>
                  </a:lnTo>
                </a:path>
              </a:pathLst>
            </a:custGeom>
            <a:ln w="3175">
              <a:solidFill>
                <a:srgbClr val="3B6C9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4009083" y="5869652"/>
            <a:ext cx="3424520" cy="410737"/>
          </a:xfrm>
          <a:prstGeom prst="rect">
            <a:avLst/>
          </a:prstGeom>
        </p:spPr>
        <p:txBody>
          <a:bodyPr vert="horz" wrap="square" lIns="0" tIns="29321" rIns="0" bIns="0" rtlCol="0">
            <a:spAutoFit/>
          </a:bodyPr>
          <a:lstStyle/>
          <a:p>
            <a:pPr marL="17511">
              <a:spcBef>
                <a:spcPts val="230"/>
              </a:spcBef>
            </a:pPr>
            <a:r>
              <a:rPr sz="770" b="1" u="sng" spc="-11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Потолок:</a:t>
            </a:r>
            <a:endParaRPr sz="770">
              <a:latin typeface="Tahoma"/>
              <a:cs typeface="Tahoma"/>
            </a:endParaRPr>
          </a:p>
          <a:p>
            <a:pPr marL="19547">
              <a:spcBef>
                <a:spcPts val="166"/>
              </a:spcBef>
            </a:pPr>
            <a:r>
              <a:rPr sz="770" spc="-73" dirty="0">
                <a:latin typeface="Tahoma"/>
                <a:cs typeface="Tahoma"/>
              </a:rPr>
              <a:t>основной</a:t>
            </a:r>
            <a:r>
              <a:rPr sz="770" spc="55" dirty="0">
                <a:latin typeface="Tahoma"/>
                <a:cs typeface="Tahoma"/>
              </a:rPr>
              <a:t> </a:t>
            </a:r>
            <a:r>
              <a:rPr sz="770" spc="-48" dirty="0">
                <a:latin typeface="Tahoma"/>
                <a:cs typeface="Tahoma"/>
              </a:rPr>
              <a:t>потолок</a:t>
            </a:r>
            <a:r>
              <a:rPr sz="770" spc="58" dirty="0">
                <a:latin typeface="Tahoma"/>
                <a:cs typeface="Tahoma"/>
              </a:rPr>
              <a:t> </a:t>
            </a:r>
            <a:r>
              <a:rPr sz="770" spc="-73" dirty="0">
                <a:latin typeface="Tahoma"/>
                <a:cs typeface="Tahoma"/>
              </a:rPr>
              <a:t>ГКЛ,</a:t>
            </a:r>
            <a:r>
              <a:rPr sz="770" spc="55" dirty="0">
                <a:latin typeface="Tahoma"/>
                <a:cs typeface="Tahoma"/>
              </a:rPr>
              <a:t> </a:t>
            </a:r>
            <a:r>
              <a:rPr sz="770" spc="-80" dirty="0">
                <a:latin typeface="Trebuchet MS"/>
                <a:cs typeface="Trebuchet MS"/>
              </a:rPr>
              <a:t>h=3100</a:t>
            </a:r>
            <a:r>
              <a:rPr sz="770" spc="-80" dirty="0">
                <a:latin typeface="Tahoma"/>
                <a:cs typeface="Tahoma"/>
              </a:rPr>
              <a:t>мм,</a:t>
            </a:r>
            <a:r>
              <a:rPr sz="770" spc="58" dirty="0">
                <a:latin typeface="Tahoma"/>
                <a:cs typeface="Tahoma"/>
              </a:rPr>
              <a:t> </a:t>
            </a:r>
            <a:r>
              <a:rPr sz="770" spc="-64" dirty="0">
                <a:latin typeface="Tahoma"/>
                <a:cs typeface="Tahoma"/>
              </a:rPr>
              <a:t>выкрас</a:t>
            </a:r>
            <a:r>
              <a:rPr sz="770" spc="55" dirty="0">
                <a:latin typeface="Tahoma"/>
                <a:cs typeface="Tahoma"/>
              </a:rPr>
              <a:t> </a:t>
            </a:r>
            <a:r>
              <a:rPr sz="770" spc="-90" dirty="0">
                <a:latin typeface="Tahoma"/>
                <a:cs typeface="Tahoma"/>
              </a:rPr>
              <a:t>белый</a:t>
            </a:r>
            <a:r>
              <a:rPr sz="770" spc="58" dirty="0">
                <a:latin typeface="Tahoma"/>
                <a:cs typeface="Tahoma"/>
              </a:rPr>
              <a:t> </a:t>
            </a:r>
            <a:r>
              <a:rPr sz="770" spc="-55" dirty="0">
                <a:latin typeface="Tahoma"/>
                <a:cs typeface="Tahoma"/>
              </a:rPr>
              <a:t>матовый</a:t>
            </a:r>
            <a:endParaRPr sz="770">
              <a:latin typeface="Tahoma"/>
              <a:cs typeface="Tahoma"/>
            </a:endParaRPr>
          </a:p>
          <a:p>
            <a:pPr marL="8145">
              <a:spcBef>
                <a:spcPts val="10"/>
              </a:spcBef>
            </a:pPr>
            <a:r>
              <a:rPr sz="770" spc="-61" dirty="0">
                <a:latin typeface="Tahoma"/>
                <a:cs typeface="Tahoma"/>
              </a:rPr>
              <a:t>декоративный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67" dirty="0">
                <a:latin typeface="Tahoma"/>
                <a:cs typeface="Tahoma"/>
              </a:rPr>
              <a:t>короб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61" dirty="0">
                <a:latin typeface="Tahoma"/>
                <a:cs typeface="Tahoma"/>
              </a:rPr>
              <a:t>над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58" dirty="0">
                <a:latin typeface="Tahoma"/>
                <a:cs typeface="Tahoma"/>
              </a:rPr>
              <a:t>выставочной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48" dirty="0">
                <a:latin typeface="Tahoma"/>
                <a:cs typeface="Tahoma"/>
              </a:rPr>
              <a:t>стеной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73" dirty="0">
                <a:latin typeface="Tahoma"/>
                <a:cs typeface="Tahoma"/>
              </a:rPr>
              <a:t>ГКЛ,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77" dirty="0">
                <a:latin typeface="Trebuchet MS"/>
                <a:cs typeface="Trebuchet MS"/>
              </a:rPr>
              <a:t>h=</a:t>
            </a:r>
            <a:r>
              <a:rPr sz="770" spc="-77" dirty="0">
                <a:latin typeface="Tahoma"/>
                <a:cs typeface="Tahoma"/>
              </a:rPr>
              <a:t>2950мм,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64" dirty="0">
                <a:latin typeface="Tahoma"/>
                <a:cs typeface="Tahoma"/>
              </a:rPr>
              <a:t>выкрас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83" dirty="0">
                <a:latin typeface="Tahoma"/>
                <a:cs typeface="Tahoma"/>
              </a:rPr>
              <a:t>синий</a:t>
            </a:r>
            <a:r>
              <a:rPr sz="770" spc="64" dirty="0">
                <a:latin typeface="Tahoma"/>
                <a:cs typeface="Tahoma"/>
              </a:rPr>
              <a:t> </a:t>
            </a:r>
            <a:r>
              <a:rPr sz="770" spc="-55" dirty="0">
                <a:latin typeface="Tahoma"/>
                <a:cs typeface="Tahoma"/>
              </a:rPr>
              <a:t>матовый</a:t>
            </a:r>
            <a:endParaRPr sz="770">
              <a:latin typeface="Tahoma"/>
              <a:cs typeface="Tahoma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142322" y="5871645"/>
            <a:ext cx="375480" cy="28791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4479">
              <a:lnSpc>
                <a:spcPct val="117800"/>
              </a:lnSpc>
              <a:spcBef>
                <a:spcPts val="64"/>
              </a:spcBef>
            </a:pPr>
            <a:r>
              <a:rPr sz="770" b="1" u="sng" spc="-15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Пол: </a:t>
            </a:r>
            <a:r>
              <a:rPr sz="770" b="1" spc="-151" dirty="0">
                <a:latin typeface="Tahoma"/>
                <a:cs typeface="Tahoma"/>
              </a:rPr>
              <a:t> </a:t>
            </a:r>
            <a:r>
              <a:rPr sz="770" spc="-71" dirty="0">
                <a:latin typeface="Tahoma"/>
                <a:cs typeface="Tahoma"/>
              </a:rPr>
              <a:t>наливной</a:t>
            </a:r>
            <a:endParaRPr sz="770">
              <a:latin typeface="Tahoma"/>
              <a:cs typeface="Tahom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085538" y="2768992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1283">
              <a:latin typeface="Tahoma"/>
              <a:cs typeface="Tahoma"/>
            </a:endParaRPr>
          </a:p>
        </p:txBody>
      </p:sp>
      <p:pic>
        <p:nvPicPr>
          <p:cNvPr id="183" name="object 1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68360" y="2995812"/>
            <a:ext cx="67740" cy="67740"/>
          </a:xfrm>
          <a:prstGeom prst="rect">
            <a:avLst/>
          </a:prstGeom>
        </p:spPr>
      </p:pic>
      <p:sp>
        <p:nvSpPr>
          <p:cNvPr id="184" name="object 184"/>
          <p:cNvSpPr txBox="1"/>
          <p:nvPr/>
        </p:nvSpPr>
        <p:spPr>
          <a:xfrm>
            <a:off x="4632947" y="2766547"/>
            <a:ext cx="100589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38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158298" y="2766029"/>
            <a:ext cx="100589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38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018227" y="3509163"/>
            <a:ext cx="156789" cy="156789"/>
          </a:xfrm>
          <a:custGeom>
            <a:avLst/>
            <a:gdLst/>
            <a:ahLst/>
            <a:cxnLst/>
            <a:rect l="l" t="t" r="r" b="b"/>
            <a:pathLst>
              <a:path w="244475" h="244475">
                <a:moveTo>
                  <a:pt x="122025" y="0"/>
                </a:moveTo>
                <a:lnTo>
                  <a:pt x="74527" y="9589"/>
                </a:lnTo>
                <a:lnTo>
                  <a:pt x="35740" y="35740"/>
                </a:lnTo>
                <a:lnTo>
                  <a:pt x="9589" y="74527"/>
                </a:lnTo>
                <a:lnTo>
                  <a:pt x="0" y="122025"/>
                </a:lnTo>
                <a:lnTo>
                  <a:pt x="9589" y="169524"/>
                </a:lnTo>
                <a:lnTo>
                  <a:pt x="35740" y="208313"/>
                </a:lnTo>
                <a:lnTo>
                  <a:pt x="74527" y="234464"/>
                </a:lnTo>
                <a:lnTo>
                  <a:pt x="122025" y="244054"/>
                </a:lnTo>
                <a:lnTo>
                  <a:pt x="169524" y="234464"/>
                </a:lnTo>
                <a:lnTo>
                  <a:pt x="208313" y="208313"/>
                </a:lnTo>
                <a:lnTo>
                  <a:pt x="234464" y="169524"/>
                </a:lnTo>
                <a:lnTo>
                  <a:pt x="244054" y="122025"/>
                </a:lnTo>
                <a:lnTo>
                  <a:pt x="234464" y="74527"/>
                </a:lnTo>
                <a:lnTo>
                  <a:pt x="208313" y="35740"/>
                </a:lnTo>
                <a:lnTo>
                  <a:pt x="169524" y="9589"/>
                </a:lnTo>
                <a:lnTo>
                  <a:pt x="122025" y="0"/>
                </a:lnTo>
                <a:close/>
              </a:path>
            </a:pathLst>
          </a:custGeom>
          <a:solidFill>
            <a:srgbClr val="F7E429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7" name="object 187"/>
          <p:cNvSpPr txBox="1"/>
          <p:nvPr/>
        </p:nvSpPr>
        <p:spPr>
          <a:xfrm rot="1440000">
            <a:off x="3449962" y="3294800"/>
            <a:ext cx="18119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70" i="1" spc="-26" dirty="0">
                <a:solidFill>
                  <a:srgbClr val="FFFFFF"/>
                </a:solidFill>
                <a:latin typeface="Trebuchet MS"/>
                <a:cs typeface="Trebuchet MS"/>
              </a:rPr>
              <a:t>îâåí</a:t>
            </a:r>
            <a:endParaRPr sz="770">
              <a:latin typeface="Trebuchet MS"/>
              <a:cs typeface="Trebuchet MS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2270601" y="2936904"/>
            <a:ext cx="2311113" cy="763584"/>
            <a:chOff x="1598061" y="4579394"/>
            <a:chExt cx="3603625" cy="1190625"/>
          </a:xfrm>
        </p:grpSpPr>
        <p:sp>
          <p:nvSpPr>
            <p:cNvPr id="189" name="object 189"/>
            <p:cNvSpPr/>
            <p:nvPr/>
          </p:nvSpPr>
          <p:spPr>
            <a:xfrm>
              <a:off x="2911547" y="5687064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85"/>
                  </a:lnTo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755328" y="5192722"/>
              <a:ext cx="1403985" cy="546735"/>
            </a:xfrm>
            <a:custGeom>
              <a:avLst/>
              <a:gdLst/>
              <a:ahLst/>
              <a:cxnLst/>
              <a:rect l="l" t="t" r="r" b="b"/>
              <a:pathLst>
                <a:path w="1403985" h="546735">
                  <a:moveTo>
                    <a:pt x="49530" y="390525"/>
                  </a:moveTo>
                  <a:lnTo>
                    <a:pt x="47586" y="380885"/>
                  </a:lnTo>
                  <a:lnTo>
                    <a:pt x="42278" y="373011"/>
                  </a:lnTo>
                  <a:lnTo>
                    <a:pt x="34404" y="367715"/>
                  </a:lnTo>
                  <a:lnTo>
                    <a:pt x="24765" y="365760"/>
                  </a:lnTo>
                  <a:lnTo>
                    <a:pt x="15125" y="367715"/>
                  </a:lnTo>
                  <a:lnTo>
                    <a:pt x="7251" y="373011"/>
                  </a:lnTo>
                  <a:lnTo>
                    <a:pt x="1955" y="380885"/>
                  </a:lnTo>
                  <a:lnTo>
                    <a:pt x="0" y="390525"/>
                  </a:lnTo>
                  <a:lnTo>
                    <a:pt x="1955" y="400164"/>
                  </a:lnTo>
                  <a:lnTo>
                    <a:pt x="7251" y="408038"/>
                  </a:lnTo>
                  <a:lnTo>
                    <a:pt x="15125" y="413346"/>
                  </a:lnTo>
                  <a:lnTo>
                    <a:pt x="24765" y="415290"/>
                  </a:lnTo>
                  <a:lnTo>
                    <a:pt x="34404" y="413346"/>
                  </a:lnTo>
                  <a:lnTo>
                    <a:pt x="42278" y="408038"/>
                  </a:lnTo>
                  <a:lnTo>
                    <a:pt x="47586" y="400164"/>
                  </a:lnTo>
                  <a:lnTo>
                    <a:pt x="49530" y="390525"/>
                  </a:lnTo>
                  <a:close/>
                </a:path>
                <a:path w="1403985" h="546735">
                  <a:moveTo>
                    <a:pt x="166497" y="401002"/>
                  </a:moveTo>
                  <a:lnTo>
                    <a:pt x="163664" y="386994"/>
                  </a:lnTo>
                  <a:lnTo>
                    <a:pt x="155943" y="375551"/>
                  </a:lnTo>
                  <a:lnTo>
                    <a:pt x="144500" y="367830"/>
                  </a:lnTo>
                  <a:lnTo>
                    <a:pt x="130492" y="364998"/>
                  </a:lnTo>
                  <a:lnTo>
                    <a:pt x="116484" y="367830"/>
                  </a:lnTo>
                  <a:lnTo>
                    <a:pt x="105041" y="375551"/>
                  </a:lnTo>
                  <a:lnTo>
                    <a:pt x="97320" y="386994"/>
                  </a:lnTo>
                  <a:lnTo>
                    <a:pt x="94488" y="401002"/>
                  </a:lnTo>
                  <a:lnTo>
                    <a:pt x="97320" y="415010"/>
                  </a:lnTo>
                  <a:lnTo>
                    <a:pt x="105041" y="426453"/>
                  </a:lnTo>
                  <a:lnTo>
                    <a:pt x="116484" y="434174"/>
                  </a:lnTo>
                  <a:lnTo>
                    <a:pt x="130492" y="437007"/>
                  </a:lnTo>
                  <a:lnTo>
                    <a:pt x="144500" y="434174"/>
                  </a:lnTo>
                  <a:lnTo>
                    <a:pt x="155943" y="426453"/>
                  </a:lnTo>
                  <a:lnTo>
                    <a:pt x="163664" y="415010"/>
                  </a:lnTo>
                  <a:lnTo>
                    <a:pt x="166497" y="401002"/>
                  </a:lnTo>
                  <a:close/>
                </a:path>
                <a:path w="1403985" h="546735">
                  <a:moveTo>
                    <a:pt x="180975" y="494347"/>
                  </a:moveTo>
                  <a:lnTo>
                    <a:pt x="179031" y="484708"/>
                  </a:lnTo>
                  <a:lnTo>
                    <a:pt x="173723" y="476834"/>
                  </a:lnTo>
                  <a:lnTo>
                    <a:pt x="165849" y="471525"/>
                  </a:lnTo>
                  <a:lnTo>
                    <a:pt x="156210" y="469582"/>
                  </a:lnTo>
                  <a:lnTo>
                    <a:pt x="146570" y="471525"/>
                  </a:lnTo>
                  <a:lnTo>
                    <a:pt x="138696" y="476834"/>
                  </a:lnTo>
                  <a:lnTo>
                    <a:pt x="133388" y="484708"/>
                  </a:lnTo>
                  <a:lnTo>
                    <a:pt x="131445" y="494347"/>
                  </a:lnTo>
                  <a:lnTo>
                    <a:pt x="133388" y="503986"/>
                  </a:lnTo>
                  <a:lnTo>
                    <a:pt x="138696" y="511860"/>
                  </a:lnTo>
                  <a:lnTo>
                    <a:pt x="146570" y="517169"/>
                  </a:lnTo>
                  <a:lnTo>
                    <a:pt x="156210" y="519112"/>
                  </a:lnTo>
                  <a:lnTo>
                    <a:pt x="165849" y="517169"/>
                  </a:lnTo>
                  <a:lnTo>
                    <a:pt x="173723" y="511860"/>
                  </a:lnTo>
                  <a:lnTo>
                    <a:pt x="179031" y="503986"/>
                  </a:lnTo>
                  <a:lnTo>
                    <a:pt x="180975" y="494347"/>
                  </a:lnTo>
                  <a:close/>
                </a:path>
                <a:path w="1403985" h="546735">
                  <a:moveTo>
                    <a:pt x="388620" y="399097"/>
                  </a:moveTo>
                  <a:lnTo>
                    <a:pt x="386676" y="389458"/>
                  </a:lnTo>
                  <a:lnTo>
                    <a:pt x="381368" y="381584"/>
                  </a:lnTo>
                  <a:lnTo>
                    <a:pt x="373494" y="376275"/>
                  </a:lnTo>
                  <a:lnTo>
                    <a:pt x="363855" y="374332"/>
                  </a:lnTo>
                  <a:lnTo>
                    <a:pt x="354215" y="376275"/>
                  </a:lnTo>
                  <a:lnTo>
                    <a:pt x="346341" y="381584"/>
                  </a:lnTo>
                  <a:lnTo>
                    <a:pt x="341033" y="389458"/>
                  </a:lnTo>
                  <a:lnTo>
                    <a:pt x="339090" y="399097"/>
                  </a:lnTo>
                  <a:lnTo>
                    <a:pt x="341033" y="408736"/>
                  </a:lnTo>
                  <a:lnTo>
                    <a:pt x="346341" y="416610"/>
                  </a:lnTo>
                  <a:lnTo>
                    <a:pt x="354215" y="421919"/>
                  </a:lnTo>
                  <a:lnTo>
                    <a:pt x="363855" y="423862"/>
                  </a:lnTo>
                  <a:lnTo>
                    <a:pt x="373494" y="421919"/>
                  </a:lnTo>
                  <a:lnTo>
                    <a:pt x="381368" y="416610"/>
                  </a:lnTo>
                  <a:lnTo>
                    <a:pt x="386676" y="408736"/>
                  </a:lnTo>
                  <a:lnTo>
                    <a:pt x="388620" y="399097"/>
                  </a:lnTo>
                  <a:close/>
                </a:path>
                <a:path w="1403985" h="546735">
                  <a:moveTo>
                    <a:pt x="679132" y="24765"/>
                  </a:moveTo>
                  <a:lnTo>
                    <a:pt x="677189" y="15125"/>
                  </a:lnTo>
                  <a:lnTo>
                    <a:pt x="671880" y="7251"/>
                  </a:lnTo>
                  <a:lnTo>
                    <a:pt x="664006" y="1955"/>
                  </a:lnTo>
                  <a:lnTo>
                    <a:pt x="654367" y="0"/>
                  </a:lnTo>
                  <a:lnTo>
                    <a:pt x="644728" y="1955"/>
                  </a:lnTo>
                  <a:lnTo>
                    <a:pt x="636866" y="7251"/>
                  </a:lnTo>
                  <a:lnTo>
                    <a:pt x="631558" y="15125"/>
                  </a:lnTo>
                  <a:lnTo>
                    <a:pt x="629615" y="24765"/>
                  </a:lnTo>
                  <a:lnTo>
                    <a:pt x="631558" y="34404"/>
                  </a:lnTo>
                  <a:lnTo>
                    <a:pt x="636866" y="42278"/>
                  </a:lnTo>
                  <a:lnTo>
                    <a:pt x="644728" y="47586"/>
                  </a:lnTo>
                  <a:lnTo>
                    <a:pt x="654367" y="49530"/>
                  </a:lnTo>
                  <a:lnTo>
                    <a:pt x="664006" y="47586"/>
                  </a:lnTo>
                  <a:lnTo>
                    <a:pt x="671880" y="42278"/>
                  </a:lnTo>
                  <a:lnTo>
                    <a:pt x="677189" y="34404"/>
                  </a:lnTo>
                  <a:lnTo>
                    <a:pt x="679132" y="24765"/>
                  </a:lnTo>
                  <a:close/>
                </a:path>
                <a:path w="1403985" h="546735">
                  <a:moveTo>
                    <a:pt x="704850" y="361950"/>
                  </a:moveTo>
                  <a:lnTo>
                    <a:pt x="702906" y="352310"/>
                  </a:lnTo>
                  <a:lnTo>
                    <a:pt x="697598" y="344436"/>
                  </a:lnTo>
                  <a:lnTo>
                    <a:pt x="689724" y="339128"/>
                  </a:lnTo>
                  <a:lnTo>
                    <a:pt x="680085" y="337185"/>
                  </a:lnTo>
                  <a:lnTo>
                    <a:pt x="670445" y="339128"/>
                  </a:lnTo>
                  <a:lnTo>
                    <a:pt x="662571" y="344436"/>
                  </a:lnTo>
                  <a:lnTo>
                    <a:pt x="657263" y="352310"/>
                  </a:lnTo>
                  <a:lnTo>
                    <a:pt x="655320" y="361950"/>
                  </a:lnTo>
                  <a:lnTo>
                    <a:pt x="657263" y="371589"/>
                  </a:lnTo>
                  <a:lnTo>
                    <a:pt x="662571" y="379463"/>
                  </a:lnTo>
                  <a:lnTo>
                    <a:pt x="670445" y="384771"/>
                  </a:lnTo>
                  <a:lnTo>
                    <a:pt x="680085" y="386715"/>
                  </a:lnTo>
                  <a:lnTo>
                    <a:pt x="689724" y="384771"/>
                  </a:lnTo>
                  <a:lnTo>
                    <a:pt x="697598" y="379463"/>
                  </a:lnTo>
                  <a:lnTo>
                    <a:pt x="702906" y="371589"/>
                  </a:lnTo>
                  <a:lnTo>
                    <a:pt x="704850" y="361950"/>
                  </a:lnTo>
                  <a:close/>
                </a:path>
                <a:path w="1403985" h="546735">
                  <a:moveTo>
                    <a:pt x="1323022" y="233362"/>
                  </a:moveTo>
                  <a:lnTo>
                    <a:pt x="1321079" y="223723"/>
                  </a:lnTo>
                  <a:lnTo>
                    <a:pt x="1315770" y="215849"/>
                  </a:lnTo>
                  <a:lnTo>
                    <a:pt x="1307896" y="210540"/>
                  </a:lnTo>
                  <a:lnTo>
                    <a:pt x="1298257" y="208597"/>
                  </a:lnTo>
                  <a:lnTo>
                    <a:pt x="1288618" y="210540"/>
                  </a:lnTo>
                  <a:lnTo>
                    <a:pt x="1280756" y="215849"/>
                  </a:lnTo>
                  <a:lnTo>
                    <a:pt x="1275448" y="223723"/>
                  </a:lnTo>
                  <a:lnTo>
                    <a:pt x="1273492" y="233362"/>
                  </a:lnTo>
                  <a:lnTo>
                    <a:pt x="1275448" y="243001"/>
                  </a:lnTo>
                  <a:lnTo>
                    <a:pt x="1280756" y="250875"/>
                  </a:lnTo>
                  <a:lnTo>
                    <a:pt x="1288618" y="256184"/>
                  </a:lnTo>
                  <a:lnTo>
                    <a:pt x="1298257" y="258127"/>
                  </a:lnTo>
                  <a:lnTo>
                    <a:pt x="1307896" y="256184"/>
                  </a:lnTo>
                  <a:lnTo>
                    <a:pt x="1315770" y="250875"/>
                  </a:lnTo>
                  <a:lnTo>
                    <a:pt x="1321079" y="243001"/>
                  </a:lnTo>
                  <a:lnTo>
                    <a:pt x="1323022" y="233362"/>
                  </a:lnTo>
                  <a:close/>
                </a:path>
                <a:path w="1403985" h="546735">
                  <a:moveTo>
                    <a:pt x="1403985" y="521970"/>
                  </a:moveTo>
                  <a:lnTo>
                    <a:pt x="1402041" y="512330"/>
                  </a:lnTo>
                  <a:lnTo>
                    <a:pt x="1396733" y="504456"/>
                  </a:lnTo>
                  <a:lnTo>
                    <a:pt x="1388859" y="499148"/>
                  </a:lnTo>
                  <a:lnTo>
                    <a:pt x="1379220" y="497205"/>
                  </a:lnTo>
                  <a:lnTo>
                    <a:pt x="1369580" y="499148"/>
                  </a:lnTo>
                  <a:lnTo>
                    <a:pt x="1361719" y="504456"/>
                  </a:lnTo>
                  <a:lnTo>
                    <a:pt x="1356410" y="512330"/>
                  </a:lnTo>
                  <a:lnTo>
                    <a:pt x="1354467" y="521970"/>
                  </a:lnTo>
                  <a:lnTo>
                    <a:pt x="1356410" y="531609"/>
                  </a:lnTo>
                  <a:lnTo>
                    <a:pt x="1361719" y="539483"/>
                  </a:lnTo>
                  <a:lnTo>
                    <a:pt x="1369580" y="544791"/>
                  </a:lnTo>
                  <a:lnTo>
                    <a:pt x="1379220" y="546735"/>
                  </a:lnTo>
                  <a:lnTo>
                    <a:pt x="1388859" y="544791"/>
                  </a:lnTo>
                  <a:lnTo>
                    <a:pt x="1396733" y="539483"/>
                  </a:lnTo>
                  <a:lnTo>
                    <a:pt x="1402041" y="531609"/>
                  </a:lnTo>
                  <a:lnTo>
                    <a:pt x="1403985" y="521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133369" y="5082130"/>
              <a:ext cx="1098550" cy="641350"/>
            </a:xfrm>
            <a:custGeom>
              <a:avLst/>
              <a:gdLst/>
              <a:ahLst/>
              <a:cxnLst/>
              <a:rect l="l" t="t" r="r" b="b"/>
              <a:pathLst>
                <a:path w="1098550" h="641350">
                  <a:moveTo>
                    <a:pt x="244055" y="122021"/>
                  </a:moveTo>
                  <a:lnTo>
                    <a:pt x="234467" y="74523"/>
                  </a:lnTo>
                  <a:lnTo>
                    <a:pt x="208318" y="35737"/>
                  </a:lnTo>
                  <a:lnTo>
                    <a:pt x="169519" y="9588"/>
                  </a:lnTo>
                  <a:lnTo>
                    <a:pt x="122021" y="0"/>
                  </a:lnTo>
                  <a:lnTo>
                    <a:pt x="74523" y="9588"/>
                  </a:lnTo>
                  <a:lnTo>
                    <a:pt x="35737" y="35737"/>
                  </a:lnTo>
                  <a:lnTo>
                    <a:pt x="9588" y="74523"/>
                  </a:lnTo>
                  <a:lnTo>
                    <a:pt x="0" y="122021"/>
                  </a:lnTo>
                  <a:lnTo>
                    <a:pt x="9588" y="169519"/>
                  </a:lnTo>
                  <a:lnTo>
                    <a:pt x="35737" y="208305"/>
                  </a:lnTo>
                  <a:lnTo>
                    <a:pt x="74523" y="234467"/>
                  </a:lnTo>
                  <a:lnTo>
                    <a:pt x="122021" y="244055"/>
                  </a:lnTo>
                  <a:lnTo>
                    <a:pt x="169519" y="234467"/>
                  </a:lnTo>
                  <a:lnTo>
                    <a:pt x="208318" y="208305"/>
                  </a:lnTo>
                  <a:lnTo>
                    <a:pt x="234467" y="169519"/>
                  </a:lnTo>
                  <a:lnTo>
                    <a:pt x="244055" y="122021"/>
                  </a:lnTo>
                  <a:close/>
                </a:path>
                <a:path w="1098550" h="641350">
                  <a:moveTo>
                    <a:pt x="897470" y="362051"/>
                  </a:moveTo>
                  <a:lnTo>
                    <a:pt x="887882" y="314553"/>
                  </a:lnTo>
                  <a:lnTo>
                    <a:pt x="861733" y="275767"/>
                  </a:lnTo>
                  <a:lnTo>
                    <a:pt x="822947" y="249618"/>
                  </a:lnTo>
                  <a:lnTo>
                    <a:pt x="775449" y="240030"/>
                  </a:lnTo>
                  <a:lnTo>
                    <a:pt x="727951" y="249618"/>
                  </a:lnTo>
                  <a:lnTo>
                    <a:pt x="689152" y="275767"/>
                  </a:lnTo>
                  <a:lnTo>
                    <a:pt x="663003" y="314553"/>
                  </a:lnTo>
                  <a:lnTo>
                    <a:pt x="653415" y="362051"/>
                  </a:lnTo>
                  <a:lnTo>
                    <a:pt x="663003" y="409549"/>
                  </a:lnTo>
                  <a:lnTo>
                    <a:pt x="689152" y="448348"/>
                  </a:lnTo>
                  <a:lnTo>
                    <a:pt x="727951" y="474497"/>
                  </a:lnTo>
                  <a:lnTo>
                    <a:pt x="775449" y="484085"/>
                  </a:lnTo>
                  <a:lnTo>
                    <a:pt x="822947" y="474497"/>
                  </a:lnTo>
                  <a:lnTo>
                    <a:pt x="861733" y="448348"/>
                  </a:lnTo>
                  <a:lnTo>
                    <a:pt x="887882" y="409549"/>
                  </a:lnTo>
                  <a:lnTo>
                    <a:pt x="897470" y="362051"/>
                  </a:lnTo>
                  <a:close/>
                </a:path>
                <a:path w="1098550" h="641350">
                  <a:moveTo>
                    <a:pt x="1098448" y="519214"/>
                  </a:moveTo>
                  <a:lnTo>
                    <a:pt x="1088859" y="471716"/>
                  </a:lnTo>
                  <a:lnTo>
                    <a:pt x="1062710" y="432930"/>
                  </a:lnTo>
                  <a:lnTo>
                    <a:pt x="1023924" y="406781"/>
                  </a:lnTo>
                  <a:lnTo>
                    <a:pt x="976426" y="397192"/>
                  </a:lnTo>
                  <a:lnTo>
                    <a:pt x="928928" y="406781"/>
                  </a:lnTo>
                  <a:lnTo>
                    <a:pt x="890130" y="432930"/>
                  </a:lnTo>
                  <a:lnTo>
                    <a:pt x="863981" y="471716"/>
                  </a:lnTo>
                  <a:lnTo>
                    <a:pt x="854392" y="519214"/>
                  </a:lnTo>
                  <a:lnTo>
                    <a:pt x="863981" y="566712"/>
                  </a:lnTo>
                  <a:lnTo>
                    <a:pt x="890130" y="605510"/>
                  </a:lnTo>
                  <a:lnTo>
                    <a:pt x="928928" y="631659"/>
                  </a:lnTo>
                  <a:lnTo>
                    <a:pt x="976426" y="641248"/>
                  </a:lnTo>
                  <a:lnTo>
                    <a:pt x="1023924" y="631659"/>
                  </a:lnTo>
                  <a:lnTo>
                    <a:pt x="1062710" y="605510"/>
                  </a:lnTo>
                  <a:lnTo>
                    <a:pt x="1088859" y="566712"/>
                  </a:lnTo>
                  <a:lnTo>
                    <a:pt x="1098448" y="519214"/>
                  </a:lnTo>
                  <a:close/>
                </a:path>
              </a:pathLst>
            </a:custGeom>
            <a:solidFill>
              <a:srgbClr val="F7E42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780103" y="5204146"/>
              <a:ext cx="1354455" cy="510540"/>
            </a:xfrm>
            <a:custGeom>
              <a:avLst/>
              <a:gdLst/>
              <a:ahLst/>
              <a:cxnLst/>
              <a:rect l="l" t="t" r="r" b="b"/>
              <a:pathLst>
                <a:path w="1354454" h="510539">
                  <a:moveTo>
                    <a:pt x="0" y="379097"/>
                  </a:moveTo>
                  <a:lnTo>
                    <a:pt x="105724" y="389573"/>
                  </a:lnTo>
                  <a:lnTo>
                    <a:pt x="339087" y="387668"/>
                  </a:lnTo>
                  <a:lnTo>
                    <a:pt x="655318" y="350521"/>
                  </a:lnTo>
                  <a:lnTo>
                    <a:pt x="1128715" y="240033"/>
                  </a:lnTo>
                  <a:lnTo>
                    <a:pt x="1273492" y="221932"/>
                  </a:lnTo>
                </a:path>
                <a:path w="1354454" h="510539">
                  <a:moveTo>
                    <a:pt x="475297" y="0"/>
                  </a:moveTo>
                  <a:lnTo>
                    <a:pt x="629603" y="13337"/>
                  </a:lnTo>
                  <a:lnTo>
                    <a:pt x="1128715" y="240033"/>
                  </a:lnTo>
                  <a:lnTo>
                    <a:pt x="1329692" y="397195"/>
                  </a:lnTo>
                  <a:lnTo>
                    <a:pt x="1354456" y="510541"/>
                  </a:lnTo>
                </a:path>
                <a:path w="1354454" h="510539">
                  <a:moveTo>
                    <a:pt x="339087" y="387668"/>
                  </a:moveTo>
                  <a:lnTo>
                    <a:pt x="131443" y="482918"/>
                  </a:lnTo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3" name="object 1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9400" y="5168145"/>
              <a:ext cx="72000" cy="72000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3872819" y="5408179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89">
                  <a:moveTo>
                    <a:pt x="35999" y="0"/>
                  </a:moveTo>
                  <a:lnTo>
                    <a:pt x="21986" y="2829"/>
                  </a:lnTo>
                  <a:lnTo>
                    <a:pt x="10543" y="10544"/>
                  </a:lnTo>
                  <a:lnTo>
                    <a:pt x="2828" y="21987"/>
                  </a:lnTo>
                  <a:lnTo>
                    <a:pt x="0" y="36000"/>
                  </a:lnTo>
                  <a:lnTo>
                    <a:pt x="2828" y="50013"/>
                  </a:lnTo>
                  <a:lnTo>
                    <a:pt x="10543" y="61456"/>
                  </a:lnTo>
                  <a:lnTo>
                    <a:pt x="21986" y="69171"/>
                  </a:lnTo>
                  <a:lnTo>
                    <a:pt x="35999" y="72000"/>
                  </a:lnTo>
                  <a:lnTo>
                    <a:pt x="50012" y="69171"/>
                  </a:lnTo>
                  <a:lnTo>
                    <a:pt x="61455" y="61456"/>
                  </a:lnTo>
                  <a:lnTo>
                    <a:pt x="69171" y="50013"/>
                  </a:lnTo>
                  <a:lnTo>
                    <a:pt x="72000" y="36000"/>
                  </a:lnTo>
                  <a:lnTo>
                    <a:pt x="69171" y="21987"/>
                  </a:lnTo>
                  <a:lnTo>
                    <a:pt x="61455" y="10544"/>
                  </a:lnTo>
                  <a:lnTo>
                    <a:pt x="50012" y="2829"/>
                  </a:lnTo>
                  <a:lnTo>
                    <a:pt x="3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5" name="object 1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73795" y="5565340"/>
              <a:ext cx="72000" cy="7200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2780103" y="5444179"/>
              <a:ext cx="1354455" cy="325755"/>
            </a:xfrm>
            <a:custGeom>
              <a:avLst/>
              <a:gdLst/>
              <a:ahLst/>
              <a:cxnLst/>
              <a:rect l="l" t="t" r="r" b="b"/>
              <a:pathLst>
                <a:path w="1354454" h="325754">
                  <a:moveTo>
                    <a:pt x="0" y="139063"/>
                  </a:moveTo>
                  <a:lnTo>
                    <a:pt x="0" y="193949"/>
                  </a:lnTo>
                </a:path>
                <a:path w="1354454" h="325754">
                  <a:moveTo>
                    <a:pt x="339087" y="147634"/>
                  </a:moveTo>
                  <a:lnTo>
                    <a:pt x="339087" y="202520"/>
                  </a:lnTo>
                </a:path>
                <a:path w="1354454" h="325754">
                  <a:moveTo>
                    <a:pt x="655318" y="110487"/>
                  </a:moveTo>
                  <a:lnTo>
                    <a:pt x="655318" y="165373"/>
                  </a:lnTo>
                </a:path>
                <a:path w="1354454" h="325754">
                  <a:moveTo>
                    <a:pt x="1128715" y="0"/>
                  </a:moveTo>
                  <a:lnTo>
                    <a:pt x="1128715" y="54885"/>
                  </a:lnTo>
                </a:path>
                <a:path w="1354454" h="325754">
                  <a:moveTo>
                    <a:pt x="1354456" y="270507"/>
                  </a:moveTo>
                  <a:lnTo>
                    <a:pt x="1354456" y="325393"/>
                  </a:lnTo>
                </a:path>
                <a:path w="1354454" h="325754">
                  <a:moveTo>
                    <a:pt x="948488" y="42062"/>
                  </a:moveTo>
                  <a:lnTo>
                    <a:pt x="948488" y="84430"/>
                  </a:lnTo>
                </a:path>
                <a:path w="1354454" h="325754">
                  <a:moveTo>
                    <a:pt x="809708" y="74451"/>
                  </a:moveTo>
                  <a:lnTo>
                    <a:pt x="809708" y="116819"/>
                  </a:lnTo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7" name="object 19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47654" y="4832060"/>
              <a:ext cx="53427" cy="91916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98061" y="4832060"/>
              <a:ext cx="53427" cy="91916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81266" y="4832060"/>
              <a:ext cx="53427" cy="91916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64449" y="4832060"/>
              <a:ext cx="53427" cy="91916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3025753" y="4579394"/>
              <a:ext cx="0" cy="1066800"/>
            </a:xfrm>
            <a:custGeom>
              <a:avLst/>
              <a:gdLst/>
              <a:ahLst/>
              <a:cxnLst/>
              <a:rect l="l" t="t" r="r" b="b"/>
              <a:pathLst>
                <a:path h="1066800">
                  <a:moveTo>
                    <a:pt x="0" y="1066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010550" y="563045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23594" y="0"/>
                  </a:moveTo>
                  <a:lnTo>
                    <a:pt x="15203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7" y="30401"/>
                  </a:lnTo>
                  <a:lnTo>
                    <a:pt x="23594" y="30401"/>
                  </a:lnTo>
                  <a:lnTo>
                    <a:pt x="30402" y="23594"/>
                  </a:lnTo>
                  <a:lnTo>
                    <a:pt x="30402" y="6807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10550" y="563045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5203" y="0"/>
                  </a:moveTo>
                  <a:lnTo>
                    <a:pt x="23594" y="0"/>
                  </a:lnTo>
                  <a:lnTo>
                    <a:pt x="30402" y="6807"/>
                  </a:lnTo>
                  <a:lnTo>
                    <a:pt x="30402" y="15201"/>
                  </a:lnTo>
                  <a:lnTo>
                    <a:pt x="30402" y="23594"/>
                  </a:lnTo>
                  <a:lnTo>
                    <a:pt x="23594" y="30401"/>
                  </a:lnTo>
                  <a:lnTo>
                    <a:pt x="15203" y="30401"/>
                  </a:lnTo>
                  <a:lnTo>
                    <a:pt x="6807" y="30401"/>
                  </a:lnTo>
                  <a:lnTo>
                    <a:pt x="0" y="23594"/>
                  </a:lnTo>
                  <a:lnTo>
                    <a:pt x="0" y="15201"/>
                  </a:lnTo>
                  <a:lnTo>
                    <a:pt x="0" y="6807"/>
                  </a:lnTo>
                  <a:lnTo>
                    <a:pt x="6807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6406532" y="785617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2148716" y="956423"/>
            <a:ext cx="1868031" cy="1530425"/>
            <a:chOff x="1408010" y="1491311"/>
            <a:chExt cx="2912745" cy="2386330"/>
          </a:xfrm>
        </p:grpSpPr>
        <p:pic>
          <p:nvPicPr>
            <p:cNvPr id="206" name="object 2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08010" y="1980522"/>
              <a:ext cx="2234879" cy="1817437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07403" y="2483214"/>
              <a:ext cx="854306" cy="43398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3849" y="2481032"/>
              <a:ext cx="427152" cy="431800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03843" y="3425270"/>
              <a:ext cx="431999" cy="451749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80332" y="3198570"/>
              <a:ext cx="2140070" cy="673106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61712" y="2487576"/>
              <a:ext cx="427152" cy="431800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2246096" y="3198580"/>
              <a:ext cx="2074545" cy="671830"/>
            </a:xfrm>
            <a:custGeom>
              <a:avLst/>
              <a:gdLst/>
              <a:ahLst/>
              <a:cxnLst/>
              <a:rect l="l" t="t" r="r" b="b"/>
              <a:pathLst>
                <a:path w="2074545" h="671829">
                  <a:moveTo>
                    <a:pt x="1002741" y="23825"/>
                  </a:moveTo>
                  <a:lnTo>
                    <a:pt x="994016" y="9537"/>
                  </a:lnTo>
                  <a:lnTo>
                    <a:pt x="977353" y="3009"/>
                  </a:lnTo>
                  <a:lnTo>
                    <a:pt x="41109" y="0"/>
                  </a:lnTo>
                  <a:lnTo>
                    <a:pt x="14389" y="11303"/>
                  </a:lnTo>
                  <a:lnTo>
                    <a:pt x="7188" y="33909"/>
                  </a:lnTo>
                  <a:lnTo>
                    <a:pt x="0" y="309321"/>
                  </a:lnTo>
                  <a:lnTo>
                    <a:pt x="25234" y="301637"/>
                  </a:lnTo>
                  <a:lnTo>
                    <a:pt x="67691" y="297675"/>
                  </a:lnTo>
                  <a:lnTo>
                    <a:pt x="208191" y="296481"/>
                  </a:lnTo>
                  <a:lnTo>
                    <a:pt x="903109" y="305206"/>
                  </a:lnTo>
                  <a:lnTo>
                    <a:pt x="953122" y="308787"/>
                  </a:lnTo>
                  <a:lnTo>
                    <a:pt x="990422" y="329018"/>
                  </a:lnTo>
                  <a:lnTo>
                    <a:pt x="1001953" y="350850"/>
                  </a:lnTo>
                  <a:lnTo>
                    <a:pt x="1002741" y="23825"/>
                  </a:lnTo>
                  <a:close/>
                </a:path>
                <a:path w="2074545" h="671829">
                  <a:moveTo>
                    <a:pt x="2074303" y="361022"/>
                  </a:moveTo>
                  <a:lnTo>
                    <a:pt x="2041067" y="338848"/>
                  </a:lnTo>
                  <a:lnTo>
                    <a:pt x="1989518" y="317030"/>
                  </a:lnTo>
                  <a:lnTo>
                    <a:pt x="1065060" y="303860"/>
                  </a:lnTo>
                  <a:lnTo>
                    <a:pt x="1024445" y="316750"/>
                  </a:lnTo>
                  <a:lnTo>
                    <a:pt x="1006538" y="333006"/>
                  </a:lnTo>
                  <a:lnTo>
                    <a:pt x="1006322" y="671385"/>
                  </a:lnTo>
                  <a:lnTo>
                    <a:pt x="2074303" y="669505"/>
                  </a:lnTo>
                  <a:lnTo>
                    <a:pt x="2074303" y="361022"/>
                  </a:lnTo>
                  <a:close/>
                </a:path>
              </a:pathLst>
            </a:custGeom>
            <a:solidFill>
              <a:srgbClr val="5B96BC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778289" y="1492898"/>
              <a:ext cx="0" cy="1088390"/>
            </a:xfrm>
            <a:custGeom>
              <a:avLst/>
              <a:gdLst/>
              <a:ahLst/>
              <a:cxnLst/>
              <a:rect l="l" t="t" r="r" b="b"/>
              <a:pathLst>
                <a:path h="1088389">
                  <a:moveTo>
                    <a:pt x="0" y="108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763087" y="25660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23594" y="0"/>
                  </a:moveTo>
                  <a:lnTo>
                    <a:pt x="15201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7" y="30402"/>
                  </a:lnTo>
                  <a:lnTo>
                    <a:pt x="23594" y="30402"/>
                  </a:lnTo>
                  <a:lnTo>
                    <a:pt x="30401" y="23594"/>
                  </a:lnTo>
                  <a:lnTo>
                    <a:pt x="30401" y="6807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763087" y="25660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15201" y="0"/>
                  </a:moveTo>
                  <a:lnTo>
                    <a:pt x="23594" y="0"/>
                  </a:lnTo>
                  <a:lnTo>
                    <a:pt x="30401" y="6807"/>
                  </a:lnTo>
                  <a:lnTo>
                    <a:pt x="30401" y="15203"/>
                  </a:lnTo>
                  <a:lnTo>
                    <a:pt x="30401" y="23594"/>
                  </a:lnTo>
                  <a:lnTo>
                    <a:pt x="23594" y="30402"/>
                  </a:lnTo>
                  <a:lnTo>
                    <a:pt x="15201" y="30402"/>
                  </a:lnTo>
                  <a:lnTo>
                    <a:pt x="6807" y="30402"/>
                  </a:lnTo>
                  <a:lnTo>
                    <a:pt x="0" y="23594"/>
                  </a:lnTo>
                  <a:lnTo>
                    <a:pt x="0" y="15203"/>
                  </a:lnTo>
                  <a:lnTo>
                    <a:pt x="0" y="6807"/>
                  </a:lnTo>
                  <a:lnTo>
                    <a:pt x="6807" y="0"/>
                  </a:lnTo>
                  <a:lnTo>
                    <a:pt x="15201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6172180" y="3475551"/>
            <a:ext cx="295252" cy="939513"/>
            <a:chOff x="7681633" y="5419285"/>
            <a:chExt cx="460375" cy="1464945"/>
          </a:xfrm>
        </p:grpSpPr>
        <p:sp>
          <p:nvSpPr>
            <p:cNvPr id="217" name="object 217"/>
            <p:cNvSpPr/>
            <p:nvPr/>
          </p:nvSpPr>
          <p:spPr>
            <a:xfrm>
              <a:off x="7681633" y="5419285"/>
              <a:ext cx="457200" cy="1464945"/>
            </a:xfrm>
            <a:custGeom>
              <a:avLst/>
              <a:gdLst/>
              <a:ahLst/>
              <a:cxnLst/>
              <a:rect l="l" t="t" r="r" b="b"/>
              <a:pathLst>
                <a:path w="457200" h="1464945">
                  <a:moveTo>
                    <a:pt x="456717" y="0"/>
                  </a:moveTo>
                  <a:lnTo>
                    <a:pt x="420757" y="33245"/>
                  </a:lnTo>
                  <a:lnTo>
                    <a:pt x="386010" y="67746"/>
                  </a:lnTo>
                  <a:lnTo>
                    <a:pt x="352512" y="103467"/>
                  </a:lnTo>
                  <a:lnTo>
                    <a:pt x="320298" y="140373"/>
                  </a:lnTo>
                  <a:lnTo>
                    <a:pt x="289405" y="178427"/>
                  </a:lnTo>
                  <a:lnTo>
                    <a:pt x="259868" y="217594"/>
                  </a:lnTo>
                  <a:lnTo>
                    <a:pt x="231724" y="257838"/>
                  </a:lnTo>
                  <a:lnTo>
                    <a:pt x="205008" y="299122"/>
                  </a:lnTo>
                  <a:lnTo>
                    <a:pt x="179755" y="341412"/>
                  </a:lnTo>
                  <a:lnTo>
                    <a:pt x="156002" y="384671"/>
                  </a:lnTo>
                  <a:lnTo>
                    <a:pt x="133785" y="428864"/>
                  </a:lnTo>
                  <a:lnTo>
                    <a:pt x="113139" y="473954"/>
                  </a:lnTo>
                  <a:lnTo>
                    <a:pt x="94101" y="519905"/>
                  </a:lnTo>
                  <a:lnTo>
                    <a:pt x="76705" y="566683"/>
                  </a:lnTo>
                  <a:lnTo>
                    <a:pt x="60989" y="614251"/>
                  </a:lnTo>
                  <a:lnTo>
                    <a:pt x="46987" y="662573"/>
                  </a:lnTo>
                  <a:lnTo>
                    <a:pt x="34736" y="711613"/>
                  </a:lnTo>
                  <a:lnTo>
                    <a:pt x="24272" y="761336"/>
                  </a:lnTo>
                  <a:lnTo>
                    <a:pt x="15629" y="811705"/>
                  </a:lnTo>
                  <a:lnTo>
                    <a:pt x="8845" y="862686"/>
                  </a:lnTo>
                  <a:lnTo>
                    <a:pt x="3955" y="914241"/>
                  </a:lnTo>
                  <a:lnTo>
                    <a:pt x="994" y="966335"/>
                  </a:lnTo>
                  <a:lnTo>
                    <a:pt x="0" y="1018933"/>
                  </a:lnTo>
                  <a:lnTo>
                    <a:pt x="965" y="1070741"/>
                  </a:lnTo>
                  <a:lnTo>
                    <a:pt x="3837" y="1122062"/>
                  </a:lnTo>
                  <a:lnTo>
                    <a:pt x="8583" y="1172860"/>
                  </a:lnTo>
                  <a:lnTo>
                    <a:pt x="15167" y="1223102"/>
                  </a:lnTo>
                  <a:lnTo>
                    <a:pt x="23556" y="1272754"/>
                  </a:lnTo>
                  <a:lnTo>
                    <a:pt x="33715" y="1321781"/>
                  </a:lnTo>
                  <a:lnTo>
                    <a:pt x="45610" y="1370150"/>
                  </a:lnTo>
                  <a:lnTo>
                    <a:pt x="59208" y="1417824"/>
                  </a:lnTo>
                  <a:lnTo>
                    <a:pt x="74472" y="1464772"/>
                  </a:lnTo>
                  <a:lnTo>
                    <a:pt x="456717" y="1464772"/>
                  </a:lnTo>
                  <a:lnTo>
                    <a:pt x="456717" y="0"/>
                  </a:lnTo>
                  <a:close/>
                </a:path>
              </a:pathLst>
            </a:custGeom>
            <a:solidFill>
              <a:srgbClr val="FFCC4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8" name="object 21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019814" y="6382955"/>
              <a:ext cx="122135" cy="222464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729027" y="597659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167641" y="0"/>
                  </a:moveTo>
                  <a:lnTo>
                    <a:pt x="123076" y="5988"/>
                  </a:lnTo>
                  <a:lnTo>
                    <a:pt x="83030" y="22887"/>
                  </a:lnTo>
                  <a:lnTo>
                    <a:pt x="49099" y="49103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41"/>
                  </a:lnTo>
                  <a:lnTo>
                    <a:pt x="5988" y="212206"/>
                  </a:lnTo>
                  <a:lnTo>
                    <a:pt x="22888" y="252252"/>
                  </a:lnTo>
                  <a:lnTo>
                    <a:pt x="49101" y="286181"/>
                  </a:lnTo>
                  <a:lnTo>
                    <a:pt x="83030" y="312394"/>
                  </a:lnTo>
                  <a:lnTo>
                    <a:pt x="123076" y="329294"/>
                  </a:lnTo>
                  <a:lnTo>
                    <a:pt x="167641" y="335282"/>
                  </a:lnTo>
                  <a:lnTo>
                    <a:pt x="212206" y="329294"/>
                  </a:lnTo>
                  <a:lnTo>
                    <a:pt x="252252" y="312394"/>
                  </a:lnTo>
                  <a:lnTo>
                    <a:pt x="286183" y="286177"/>
                  </a:lnTo>
                  <a:lnTo>
                    <a:pt x="167641" y="286177"/>
                  </a:lnTo>
                  <a:lnTo>
                    <a:pt x="121501" y="276862"/>
                  </a:lnTo>
                  <a:lnTo>
                    <a:pt x="83823" y="251459"/>
                  </a:lnTo>
                  <a:lnTo>
                    <a:pt x="58419" y="213781"/>
                  </a:lnTo>
                  <a:lnTo>
                    <a:pt x="49104" y="167641"/>
                  </a:lnTo>
                  <a:lnTo>
                    <a:pt x="58419" y="121501"/>
                  </a:lnTo>
                  <a:lnTo>
                    <a:pt x="83823" y="83822"/>
                  </a:lnTo>
                  <a:lnTo>
                    <a:pt x="121501" y="58418"/>
                  </a:lnTo>
                  <a:lnTo>
                    <a:pt x="167641" y="49103"/>
                  </a:lnTo>
                  <a:lnTo>
                    <a:pt x="286183" y="49103"/>
                  </a:lnTo>
                  <a:lnTo>
                    <a:pt x="252252" y="22887"/>
                  </a:lnTo>
                  <a:lnTo>
                    <a:pt x="212206" y="5988"/>
                  </a:lnTo>
                  <a:lnTo>
                    <a:pt x="167641" y="0"/>
                  </a:lnTo>
                  <a:close/>
                </a:path>
                <a:path w="335279" h="335279">
                  <a:moveTo>
                    <a:pt x="286183" y="49103"/>
                  </a:moveTo>
                  <a:lnTo>
                    <a:pt x="167641" y="49103"/>
                  </a:lnTo>
                  <a:lnTo>
                    <a:pt x="213781" y="58418"/>
                  </a:lnTo>
                  <a:lnTo>
                    <a:pt x="251460" y="83822"/>
                  </a:lnTo>
                  <a:lnTo>
                    <a:pt x="276863" y="121501"/>
                  </a:lnTo>
                  <a:lnTo>
                    <a:pt x="286179" y="167641"/>
                  </a:lnTo>
                  <a:lnTo>
                    <a:pt x="276863" y="213781"/>
                  </a:lnTo>
                  <a:lnTo>
                    <a:pt x="251460" y="251459"/>
                  </a:lnTo>
                  <a:lnTo>
                    <a:pt x="213781" y="276862"/>
                  </a:lnTo>
                  <a:lnTo>
                    <a:pt x="167641" y="286177"/>
                  </a:lnTo>
                  <a:lnTo>
                    <a:pt x="286183" y="286177"/>
                  </a:lnTo>
                  <a:lnTo>
                    <a:pt x="312394" y="252252"/>
                  </a:lnTo>
                  <a:lnTo>
                    <a:pt x="329294" y="212206"/>
                  </a:lnTo>
                  <a:lnTo>
                    <a:pt x="335282" y="167641"/>
                  </a:lnTo>
                  <a:lnTo>
                    <a:pt x="329294" y="123075"/>
                  </a:lnTo>
                  <a:lnTo>
                    <a:pt x="312394" y="83029"/>
                  </a:lnTo>
                  <a:lnTo>
                    <a:pt x="286183" y="49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729027" y="5976594"/>
              <a:ext cx="335280" cy="335280"/>
            </a:xfrm>
            <a:custGeom>
              <a:avLst/>
              <a:gdLst/>
              <a:ahLst/>
              <a:cxnLst/>
              <a:rect l="l" t="t" r="r" b="b"/>
              <a:pathLst>
                <a:path w="335279" h="335279">
                  <a:moveTo>
                    <a:pt x="167641" y="335282"/>
                  </a:moveTo>
                  <a:lnTo>
                    <a:pt x="212206" y="329294"/>
                  </a:lnTo>
                  <a:lnTo>
                    <a:pt x="252252" y="312394"/>
                  </a:lnTo>
                  <a:lnTo>
                    <a:pt x="286181" y="286181"/>
                  </a:lnTo>
                  <a:lnTo>
                    <a:pt x="312394" y="252252"/>
                  </a:lnTo>
                  <a:lnTo>
                    <a:pt x="329294" y="212206"/>
                  </a:lnTo>
                  <a:lnTo>
                    <a:pt x="335282" y="167641"/>
                  </a:lnTo>
                  <a:lnTo>
                    <a:pt x="329294" y="123075"/>
                  </a:lnTo>
                  <a:lnTo>
                    <a:pt x="312394" y="83029"/>
                  </a:lnTo>
                  <a:lnTo>
                    <a:pt x="286181" y="49101"/>
                  </a:lnTo>
                  <a:lnTo>
                    <a:pt x="252252" y="22887"/>
                  </a:lnTo>
                  <a:lnTo>
                    <a:pt x="212206" y="5988"/>
                  </a:lnTo>
                  <a:lnTo>
                    <a:pt x="167641" y="0"/>
                  </a:lnTo>
                  <a:lnTo>
                    <a:pt x="123076" y="5988"/>
                  </a:lnTo>
                  <a:lnTo>
                    <a:pt x="83030" y="22887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41"/>
                  </a:lnTo>
                  <a:lnTo>
                    <a:pt x="5988" y="212206"/>
                  </a:lnTo>
                  <a:lnTo>
                    <a:pt x="22888" y="252252"/>
                  </a:lnTo>
                  <a:lnTo>
                    <a:pt x="49101" y="286181"/>
                  </a:lnTo>
                  <a:lnTo>
                    <a:pt x="83030" y="312394"/>
                  </a:lnTo>
                  <a:lnTo>
                    <a:pt x="123076" y="329294"/>
                  </a:lnTo>
                  <a:lnTo>
                    <a:pt x="167641" y="335282"/>
                  </a:lnTo>
                  <a:close/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1" name="object 22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74532" y="6022097"/>
              <a:ext cx="244274" cy="244274"/>
            </a:xfrm>
            <a:prstGeom prst="rect">
              <a:avLst/>
            </a:prstGeom>
          </p:spPr>
        </p:pic>
      </p:grpSp>
      <p:grpSp>
        <p:nvGrpSpPr>
          <p:cNvPr id="222" name="object 222"/>
          <p:cNvGrpSpPr/>
          <p:nvPr/>
        </p:nvGrpSpPr>
        <p:grpSpPr>
          <a:xfrm>
            <a:off x="2148097" y="4994911"/>
            <a:ext cx="1435130" cy="837702"/>
            <a:chOff x="1407046" y="7788361"/>
            <a:chExt cx="2237740" cy="1306195"/>
          </a:xfrm>
        </p:grpSpPr>
        <p:sp>
          <p:nvSpPr>
            <p:cNvPr id="223" name="object 223"/>
            <p:cNvSpPr/>
            <p:nvPr/>
          </p:nvSpPr>
          <p:spPr>
            <a:xfrm>
              <a:off x="1408010" y="7868948"/>
              <a:ext cx="2235835" cy="1224280"/>
            </a:xfrm>
            <a:custGeom>
              <a:avLst/>
              <a:gdLst/>
              <a:ahLst/>
              <a:cxnLst/>
              <a:rect l="l" t="t" r="r" b="b"/>
              <a:pathLst>
                <a:path w="2235835" h="1224279">
                  <a:moveTo>
                    <a:pt x="2235588" y="0"/>
                  </a:moveTo>
                  <a:lnTo>
                    <a:pt x="0" y="0"/>
                  </a:lnTo>
                  <a:lnTo>
                    <a:pt x="0" y="1224036"/>
                  </a:lnTo>
                  <a:lnTo>
                    <a:pt x="2235588" y="1224036"/>
                  </a:lnTo>
                  <a:lnTo>
                    <a:pt x="2235588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544792" y="8020050"/>
              <a:ext cx="1072515" cy="324485"/>
            </a:xfrm>
            <a:custGeom>
              <a:avLst/>
              <a:gdLst/>
              <a:ahLst/>
              <a:cxnLst/>
              <a:rect l="l" t="t" r="r" b="b"/>
              <a:pathLst>
                <a:path w="1072514" h="324484">
                  <a:moveTo>
                    <a:pt x="1072504" y="0"/>
                  </a:moveTo>
                  <a:lnTo>
                    <a:pt x="0" y="3"/>
                  </a:lnTo>
                  <a:lnTo>
                    <a:pt x="0" y="191121"/>
                  </a:lnTo>
                  <a:lnTo>
                    <a:pt x="30450" y="216160"/>
                  </a:lnTo>
                  <a:lnTo>
                    <a:pt x="63526" y="238523"/>
                  </a:lnTo>
                  <a:lnTo>
                    <a:pt x="98997" y="258235"/>
                  </a:lnTo>
                  <a:lnTo>
                    <a:pt x="136633" y="275320"/>
                  </a:lnTo>
                  <a:lnTo>
                    <a:pt x="176207" y="289802"/>
                  </a:lnTo>
                  <a:lnTo>
                    <a:pt x="217487" y="301707"/>
                  </a:lnTo>
                  <a:lnTo>
                    <a:pt x="260245" y="311059"/>
                  </a:lnTo>
                  <a:lnTo>
                    <a:pt x="304252" y="317883"/>
                  </a:lnTo>
                  <a:lnTo>
                    <a:pt x="349278" y="322203"/>
                  </a:lnTo>
                  <a:lnTo>
                    <a:pt x="395093" y="324045"/>
                  </a:lnTo>
                  <a:lnTo>
                    <a:pt x="441469" y="323432"/>
                  </a:lnTo>
                  <a:lnTo>
                    <a:pt x="488176" y="320390"/>
                  </a:lnTo>
                  <a:lnTo>
                    <a:pt x="534984" y="314943"/>
                  </a:lnTo>
                  <a:lnTo>
                    <a:pt x="581664" y="307116"/>
                  </a:lnTo>
                  <a:lnTo>
                    <a:pt x="627987" y="296933"/>
                  </a:lnTo>
                  <a:lnTo>
                    <a:pt x="673723" y="284419"/>
                  </a:lnTo>
                  <a:lnTo>
                    <a:pt x="718644" y="269600"/>
                  </a:lnTo>
                  <a:lnTo>
                    <a:pt x="762519" y="252499"/>
                  </a:lnTo>
                  <a:lnTo>
                    <a:pt x="805119" y="233141"/>
                  </a:lnTo>
                  <a:lnTo>
                    <a:pt x="846215" y="211552"/>
                  </a:lnTo>
                  <a:lnTo>
                    <a:pt x="885578" y="187755"/>
                  </a:lnTo>
                  <a:lnTo>
                    <a:pt x="922978" y="161775"/>
                  </a:lnTo>
                  <a:lnTo>
                    <a:pt x="958185" y="133637"/>
                  </a:lnTo>
                  <a:lnTo>
                    <a:pt x="990971" y="103366"/>
                  </a:lnTo>
                  <a:lnTo>
                    <a:pt x="1021106" y="70986"/>
                  </a:lnTo>
                  <a:lnTo>
                    <a:pt x="1048360" y="36523"/>
                  </a:lnTo>
                  <a:lnTo>
                    <a:pt x="1072504" y="0"/>
                  </a:lnTo>
                  <a:close/>
                </a:path>
              </a:pathLst>
            </a:custGeom>
            <a:solidFill>
              <a:srgbClr val="FFCC4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544838" y="8019970"/>
              <a:ext cx="1991360" cy="1073150"/>
            </a:xfrm>
            <a:custGeom>
              <a:avLst/>
              <a:gdLst/>
              <a:ahLst/>
              <a:cxnLst/>
              <a:rect l="l" t="t" r="r" b="b"/>
              <a:pathLst>
                <a:path w="1991360" h="1073150">
                  <a:moveTo>
                    <a:pt x="0" y="964969"/>
                  </a:moveTo>
                  <a:lnTo>
                    <a:pt x="0" y="702060"/>
                  </a:lnTo>
                </a:path>
                <a:path w="1991360" h="1073150">
                  <a:moveTo>
                    <a:pt x="35950" y="1072968"/>
                  </a:moveTo>
                  <a:lnTo>
                    <a:pt x="35950" y="964969"/>
                  </a:lnTo>
                </a:path>
                <a:path w="1991360" h="1073150">
                  <a:moveTo>
                    <a:pt x="0" y="396040"/>
                  </a:moveTo>
                  <a:lnTo>
                    <a:pt x="0" y="0"/>
                  </a:lnTo>
                </a:path>
                <a:path w="1991360" h="1073150">
                  <a:moveTo>
                    <a:pt x="1990874" y="532981"/>
                  </a:moveTo>
                  <a:lnTo>
                    <a:pt x="1990874" y="374562"/>
                  </a:lnTo>
                </a:path>
                <a:path w="1991360" h="1073150">
                  <a:moveTo>
                    <a:pt x="1990874" y="86517"/>
                  </a:moveTo>
                  <a:lnTo>
                    <a:pt x="19908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643709" y="839457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408052" y="7868932"/>
              <a:ext cx="2235835" cy="1290955"/>
            </a:xfrm>
            <a:custGeom>
              <a:avLst/>
              <a:gdLst/>
              <a:ahLst/>
              <a:cxnLst/>
              <a:rect l="l" t="t" r="r" b="b"/>
              <a:pathLst>
                <a:path w="2235835" h="1290954">
                  <a:moveTo>
                    <a:pt x="2235656" y="237619"/>
                  </a:moveTo>
                  <a:lnTo>
                    <a:pt x="2235656" y="0"/>
                  </a:lnTo>
                </a:path>
                <a:path w="2235835" h="1290954">
                  <a:moveTo>
                    <a:pt x="0" y="1290726"/>
                  </a:moveTo>
                  <a:lnTo>
                    <a:pt x="0" y="935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08052" y="786884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1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408055" y="7868863"/>
              <a:ext cx="1699895" cy="0"/>
            </a:xfrm>
            <a:custGeom>
              <a:avLst/>
              <a:gdLst/>
              <a:ahLst/>
              <a:cxnLst/>
              <a:rect l="l" t="t" r="r" b="b"/>
              <a:pathLst>
                <a:path w="1699895">
                  <a:moveTo>
                    <a:pt x="0" y="0"/>
                  </a:moveTo>
                  <a:lnTo>
                    <a:pt x="16993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413309" y="7868863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408052" y="8019970"/>
              <a:ext cx="2127885" cy="702310"/>
            </a:xfrm>
            <a:custGeom>
              <a:avLst/>
              <a:gdLst/>
              <a:ahLst/>
              <a:cxnLst/>
              <a:rect l="l" t="t" r="r" b="b"/>
              <a:pathLst>
                <a:path w="2127885" h="702309">
                  <a:moveTo>
                    <a:pt x="0" y="702060"/>
                  </a:moveTo>
                  <a:lnTo>
                    <a:pt x="136786" y="702060"/>
                  </a:lnTo>
                </a:path>
                <a:path w="2127885" h="702309">
                  <a:moveTo>
                    <a:pt x="0" y="396040"/>
                  </a:moveTo>
                  <a:lnTo>
                    <a:pt x="136786" y="396040"/>
                  </a:lnTo>
                </a:path>
                <a:path w="2127885" h="702309">
                  <a:moveTo>
                    <a:pt x="136786" y="0"/>
                  </a:moveTo>
                  <a:lnTo>
                    <a:pt x="1699323" y="0"/>
                  </a:lnTo>
                </a:path>
                <a:path w="2127885" h="702309">
                  <a:moveTo>
                    <a:pt x="2005343" y="0"/>
                  </a:moveTo>
                  <a:lnTo>
                    <a:pt x="2127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407998" y="909293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2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647158" y="8552952"/>
              <a:ext cx="2238375" cy="540385"/>
            </a:xfrm>
            <a:custGeom>
              <a:avLst/>
              <a:gdLst/>
              <a:ahLst/>
              <a:cxnLst/>
              <a:rect l="l" t="t" r="r" b="b"/>
              <a:pathLst>
                <a:path w="2238375" h="540384">
                  <a:moveTo>
                    <a:pt x="257644" y="539987"/>
                  </a:moveTo>
                  <a:lnTo>
                    <a:pt x="1996596" y="539987"/>
                  </a:lnTo>
                </a:path>
                <a:path w="2238375" h="540384">
                  <a:moveTo>
                    <a:pt x="0" y="431987"/>
                  </a:moveTo>
                  <a:lnTo>
                    <a:pt x="38331" y="431987"/>
                  </a:lnTo>
                </a:path>
                <a:path w="2238375" h="540384">
                  <a:moveTo>
                    <a:pt x="383782" y="431987"/>
                  </a:moveTo>
                  <a:lnTo>
                    <a:pt x="2122736" y="431987"/>
                  </a:lnTo>
                </a:path>
                <a:path w="2238375" h="540384">
                  <a:moveTo>
                    <a:pt x="2122736" y="0"/>
                  </a:moveTo>
                  <a:lnTo>
                    <a:pt x="22378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535821" y="839453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535713" y="8106488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7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6" name="object 2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6690" y="7788361"/>
              <a:ext cx="307390" cy="231609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3420099" y="8552952"/>
              <a:ext cx="180975" cy="324485"/>
            </a:xfrm>
            <a:custGeom>
              <a:avLst/>
              <a:gdLst/>
              <a:ahLst/>
              <a:cxnLst/>
              <a:rect l="l" t="t" r="r" b="b"/>
              <a:pathLst>
                <a:path w="180975" h="324484">
                  <a:moveTo>
                    <a:pt x="180959" y="323991"/>
                  </a:moveTo>
                  <a:lnTo>
                    <a:pt x="180959" y="308608"/>
                  </a:lnTo>
                  <a:lnTo>
                    <a:pt x="150189" y="308608"/>
                  </a:lnTo>
                  <a:lnTo>
                    <a:pt x="150189" y="323991"/>
                  </a:lnTo>
                </a:path>
                <a:path w="180975" h="324484">
                  <a:moveTo>
                    <a:pt x="165572" y="308608"/>
                  </a:moveTo>
                  <a:lnTo>
                    <a:pt x="0" y="61993"/>
                  </a:lnTo>
                </a:path>
                <a:path w="180975" h="324484">
                  <a:moveTo>
                    <a:pt x="180959" y="15382"/>
                  </a:moveTo>
                  <a:lnTo>
                    <a:pt x="180959" y="0"/>
                  </a:lnTo>
                  <a:lnTo>
                    <a:pt x="150189" y="0"/>
                  </a:lnTo>
                  <a:lnTo>
                    <a:pt x="150189" y="15382"/>
                  </a:lnTo>
                  <a:lnTo>
                    <a:pt x="180959" y="15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420146" y="8570164"/>
              <a:ext cx="167005" cy="45085"/>
            </a:xfrm>
            <a:custGeom>
              <a:avLst/>
              <a:gdLst/>
              <a:ahLst/>
              <a:cxnLst/>
              <a:rect l="l" t="t" r="r" b="b"/>
              <a:pathLst>
                <a:path w="167004" h="45084">
                  <a:moveTo>
                    <a:pt x="166519" y="0"/>
                  </a:moveTo>
                  <a:lnTo>
                    <a:pt x="122956" y="2860"/>
                  </a:lnTo>
                  <a:lnTo>
                    <a:pt x="80322" y="11347"/>
                  </a:lnTo>
                  <a:lnTo>
                    <a:pt x="39156" y="25313"/>
                  </a:lnTo>
                  <a:lnTo>
                    <a:pt x="0" y="4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9" name="object 2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6818" y="8415478"/>
              <a:ext cx="171974" cy="307086"/>
            </a:xfrm>
            <a:prstGeom prst="rect">
              <a:avLst/>
            </a:prstGeom>
          </p:spPr>
        </p:pic>
      </p:grpSp>
      <p:sp>
        <p:nvSpPr>
          <p:cNvPr id="240" name="object 240"/>
          <p:cNvSpPr txBox="1"/>
          <p:nvPr/>
        </p:nvSpPr>
        <p:spPr>
          <a:xfrm>
            <a:off x="3154071" y="5572608"/>
            <a:ext cx="207695" cy="163682"/>
          </a:xfrm>
          <a:prstGeom prst="rect">
            <a:avLst/>
          </a:prstGeom>
        </p:spPr>
        <p:txBody>
          <a:bodyPr vert="horz" wrap="square" lIns="0" tIns="10588" rIns="0" bIns="0" rtlCol="0">
            <a:spAutoFit/>
          </a:bodyPr>
          <a:lstStyle/>
          <a:p>
            <a:pPr marL="8145">
              <a:spcBef>
                <a:spcPts val="83"/>
              </a:spcBef>
            </a:pPr>
            <a:r>
              <a:rPr sz="994" u="sng" spc="-10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14.8</a:t>
            </a:r>
            <a:endParaRPr sz="994">
              <a:latin typeface="Tahoma"/>
              <a:cs typeface="Tahoma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2146271" y="5044150"/>
            <a:ext cx="1438795" cy="790055"/>
            <a:chOff x="1404197" y="7865138"/>
            <a:chExt cx="2243455" cy="1231900"/>
          </a:xfrm>
        </p:grpSpPr>
        <p:pic>
          <p:nvPicPr>
            <p:cNvPr id="242" name="object 2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47744" y="8105955"/>
              <a:ext cx="162073" cy="289110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8007" y="8855847"/>
              <a:ext cx="497306" cy="23722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1408009" y="8722229"/>
              <a:ext cx="137160" cy="262890"/>
            </a:xfrm>
            <a:custGeom>
              <a:avLst/>
              <a:gdLst/>
              <a:ahLst/>
              <a:cxnLst/>
              <a:rect l="l" t="t" r="r" b="b"/>
              <a:pathLst>
                <a:path w="137159" h="262890">
                  <a:moveTo>
                    <a:pt x="0" y="262890"/>
                  </a:moveTo>
                  <a:lnTo>
                    <a:pt x="136782" y="262890"/>
                  </a:lnTo>
                  <a:lnTo>
                    <a:pt x="136782" y="0"/>
                  </a:lnTo>
                  <a:lnTo>
                    <a:pt x="0" y="0"/>
                  </a:lnTo>
                  <a:lnTo>
                    <a:pt x="0" y="2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408007" y="8722090"/>
              <a:ext cx="173355" cy="371475"/>
            </a:xfrm>
            <a:custGeom>
              <a:avLst/>
              <a:gdLst/>
              <a:ahLst/>
              <a:cxnLst/>
              <a:rect l="l" t="t" r="r" b="b"/>
              <a:pathLst>
                <a:path w="173355" h="371475">
                  <a:moveTo>
                    <a:pt x="172735" y="262897"/>
                  </a:moveTo>
                  <a:lnTo>
                    <a:pt x="136785" y="262897"/>
                  </a:lnTo>
                  <a:lnTo>
                    <a:pt x="136785" y="0"/>
                  </a:lnTo>
                  <a:lnTo>
                    <a:pt x="68395" y="0"/>
                  </a:lnTo>
                  <a:lnTo>
                    <a:pt x="39301" y="0"/>
                  </a:lnTo>
                  <a:lnTo>
                    <a:pt x="3" y="0"/>
                  </a:lnTo>
                  <a:lnTo>
                    <a:pt x="0" y="370897"/>
                  </a:lnTo>
                  <a:lnTo>
                    <a:pt x="172735" y="370894"/>
                  </a:lnTo>
                  <a:lnTo>
                    <a:pt x="172735" y="315454"/>
                  </a:lnTo>
                  <a:lnTo>
                    <a:pt x="172735" y="284684"/>
                  </a:lnTo>
                  <a:lnTo>
                    <a:pt x="172735" y="26289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897100" y="8877169"/>
              <a:ext cx="1746885" cy="215900"/>
            </a:xfrm>
            <a:custGeom>
              <a:avLst/>
              <a:gdLst/>
              <a:ahLst/>
              <a:cxnLst/>
              <a:rect l="l" t="t" r="r" b="b"/>
              <a:pathLst>
                <a:path w="1746885" h="215900">
                  <a:moveTo>
                    <a:pt x="1746491" y="0"/>
                  </a:moveTo>
                  <a:lnTo>
                    <a:pt x="1630870" y="0"/>
                  </a:lnTo>
                  <a:lnTo>
                    <a:pt x="1630870" y="107950"/>
                  </a:lnTo>
                  <a:lnTo>
                    <a:pt x="0" y="107950"/>
                  </a:lnTo>
                  <a:lnTo>
                    <a:pt x="0" y="215900"/>
                  </a:lnTo>
                  <a:lnTo>
                    <a:pt x="1746491" y="215900"/>
                  </a:lnTo>
                  <a:lnTo>
                    <a:pt x="1746491" y="107950"/>
                  </a:lnTo>
                  <a:lnTo>
                    <a:pt x="1746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897103" y="8876998"/>
              <a:ext cx="1746885" cy="216535"/>
            </a:xfrm>
            <a:custGeom>
              <a:avLst/>
              <a:gdLst/>
              <a:ahLst/>
              <a:cxnLst/>
              <a:rect l="l" t="t" r="r" b="b"/>
              <a:pathLst>
                <a:path w="1746885" h="216534">
                  <a:moveTo>
                    <a:pt x="0" y="107989"/>
                  </a:moveTo>
                  <a:lnTo>
                    <a:pt x="0" y="129776"/>
                  </a:lnTo>
                  <a:lnTo>
                    <a:pt x="0" y="160545"/>
                  </a:lnTo>
                  <a:lnTo>
                    <a:pt x="0" y="215986"/>
                  </a:lnTo>
                  <a:lnTo>
                    <a:pt x="1746496" y="215986"/>
                  </a:lnTo>
                  <a:lnTo>
                    <a:pt x="1746496" y="0"/>
                  </a:lnTo>
                  <a:lnTo>
                    <a:pt x="1696225" y="0"/>
                  </a:lnTo>
                  <a:lnTo>
                    <a:pt x="1665456" y="0"/>
                  </a:lnTo>
                  <a:lnTo>
                    <a:pt x="1630879" y="0"/>
                  </a:lnTo>
                  <a:lnTo>
                    <a:pt x="1630879" y="107989"/>
                  </a:lnTo>
                  <a:lnTo>
                    <a:pt x="0" y="10798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535603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107995" y="0"/>
                  </a:moveTo>
                  <a:lnTo>
                    <a:pt x="0" y="0"/>
                  </a:lnTo>
                  <a:lnTo>
                    <a:pt x="0" y="158413"/>
                  </a:lnTo>
                  <a:lnTo>
                    <a:pt x="107995" y="158407"/>
                  </a:lnTo>
                  <a:lnTo>
                    <a:pt x="10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35603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0" y="0"/>
                  </a:moveTo>
                  <a:lnTo>
                    <a:pt x="0" y="158413"/>
                  </a:lnTo>
                  <a:lnTo>
                    <a:pt x="34577" y="158413"/>
                  </a:lnTo>
                  <a:lnTo>
                    <a:pt x="65346" y="158413"/>
                  </a:lnTo>
                  <a:lnTo>
                    <a:pt x="107995" y="158407"/>
                  </a:lnTo>
                  <a:lnTo>
                    <a:pt x="107995" y="0"/>
                  </a:lnTo>
                  <a:lnTo>
                    <a:pt x="73572" y="0"/>
                  </a:lnTo>
                  <a:lnTo>
                    <a:pt x="46151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50" name="object 2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9692" y="7865348"/>
              <a:ext cx="237510" cy="244820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1408011" y="7868789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2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547370"/>
                  </a:lnTo>
                  <a:lnTo>
                    <a:pt x="136779" y="547370"/>
                  </a:lnTo>
                  <a:lnTo>
                    <a:pt x="136779" y="151130"/>
                  </a:lnTo>
                  <a:lnTo>
                    <a:pt x="1699272" y="151130"/>
                  </a:lnTo>
                  <a:lnTo>
                    <a:pt x="1699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408010" y="7868948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5" y="151105"/>
                  </a:moveTo>
                  <a:lnTo>
                    <a:pt x="1699275" y="91090"/>
                  </a:lnTo>
                  <a:lnTo>
                    <a:pt x="1699275" y="61995"/>
                  </a:lnTo>
                  <a:lnTo>
                    <a:pt x="1699275" y="0"/>
                  </a:lnTo>
                  <a:lnTo>
                    <a:pt x="0" y="0"/>
                  </a:lnTo>
                  <a:lnTo>
                    <a:pt x="0" y="547131"/>
                  </a:lnTo>
                  <a:lnTo>
                    <a:pt x="39297" y="547131"/>
                  </a:lnTo>
                  <a:lnTo>
                    <a:pt x="68392" y="547131"/>
                  </a:lnTo>
                  <a:lnTo>
                    <a:pt x="136781" y="547131"/>
                  </a:lnTo>
                  <a:lnTo>
                    <a:pt x="136781" y="151105"/>
                  </a:lnTo>
                  <a:lnTo>
                    <a:pt x="1699275" y="15110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520186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4" y="47278"/>
                  </a:lnTo>
                  <a:lnTo>
                    <a:pt x="42005" y="42005"/>
                  </a:lnTo>
                  <a:lnTo>
                    <a:pt x="47278" y="34184"/>
                  </a:lnTo>
                  <a:lnTo>
                    <a:pt x="49212" y="24606"/>
                  </a:lnTo>
                  <a:lnTo>
                    <a:pt x="47278" y="15028"/>
                  </a:lnTo>
                  <a:lnTo>
                    <a:pt x="42005" y="7206"/>
                  </a:lnTo>
                  <a:lnTo>
                    <a:pt x="34184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520186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34184" y="1933"/>
                  </a:lnTo>
                  <a:lnTo>
                    <a:pt x="42005" y="7206"/>
                  </a:lnTo>
                  <a:lnTo>
                    <a:pt x="47278" y="15028"/>
                  </a:lnTo>
                  <a:lnTo>
                    <a:pt x="49212" y="24606"/>
                  </a:lnTo>
                  <a:lnTo>
                    <a:pt x="47278" y="34184"/>
                  </a:lnTo>
                  <a:lnTo>
                    <a:pt x="42005" y="42005"/>
                  </a:lnTo>
                  <a:lnTo>
                    <a:pt x="34184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510997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3" y="47278"/>
                  </a:lnTo>
                  <a:lnTo>
                    <a:pt x="42004" y="42005"/>
                  </a:lnTo>
                  <a:lnTo>
                    <a:pt x="47277" y="34184"/>
                  </a:lnTo>
                  <a:lnTo>
                    <a:pt x="49211" y="24606"/>
                  </a:lnTo>
                  <a:lnTo>
                    <a:pt x="47277" y="15028"/>
                  </a:lnTo>
                  <a:lnTo>
                    <a:pt x="42004" y="7206"/>
                  </a:lnTo>
                  <a:lnTo>
                    <a:pt x="34183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510997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34183" y="1933"/>
                  </a:lnTo>
                  <a:lnTo>
                    <a:pt x="42004" y="7206"/>
                  </a:lnTo>
                  <a:lnTo>
                    <a:pt x="47277" y="15028"/>
                  </a:lnTo>
                  <a:lnTo>
                    <a:pt x="49211" y="24606"/>
                  </a:lnTo>
                  <a:lnTo>
                    <a:pt x="47277" y="34184"/>
                  </a:lnTo>
                  <a:lnTo>
                    <a:pt x="42004" y="42005"/>
                  </a:lnTo>
                  <a:lnTo>
                    <a:pt x="34183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510997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3" y="47278"/>
                  </a:lnTo>
                  <a:lnTo>
                    <a:pt x="42004" y="42005"/>
                  </a:lnTo>
                  <a:lnTo>
                    <a:pt x="47277" y="34184"/>
                  </a:lnTo>
                  <a:lnTo>
                    <a:pt x="49211" y="24606"/>
                  </a:lnTo>
                  <a:lnTo>
                    <a:pt x="47277" y="15028"/>
                  </a:lnTo>
                  <a:lnTo>
                    <a:pt x="42004" y="7206"/>
                  </a:lnTo>
                  <a:lnTo>
                    <a:pt x="34183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510997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34183" y="1933"/>
                  </a:lnTo>
                  <a:lnTo>
                    <a:pt x="42004" y="7206"/>
                  </a:lnTo>
                  <a:lnTo>
                    <a:pt x="47277" y="15028"/>
                  </a:lnTo>
                  <a:lnTo>
                    <a:pt x="49211" y="24606"/>
                  </a:lnTo>
                  <a:lnTo>
                    <a:pt x="47277" y="34184"/>
                  </a:lnTo>
                  <a:lnTo>
                    <a:pt x="42004" y="42005"/>
                  </a:lnTo>
                  <a:lnTo>
                    <a:pt x="34183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520186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4" y="47278"/>
                  </a:lnTo>
                  <a:lnTo>
                    <a:pt x="42005" y="42005"/>
                  </a:lnTo>
                  <a:lnTo>
                    <a:pt x="47278" y="34184"/>
                  </a:lnTo>
                  <a:lnTo>
                    <a:pt x="49212" y="24606"/>
                  </a:lnTo>
                  <a:lnTo>
                    <a:pt x="47278" y="15028"/>
                  </a:lnTo>
                  <a:lnTo>
                    <a:pt x="42005" y="7206"/>
                  </a:lnTo>
                  <a:lnTo>
                    <a:pt x="34184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520186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34184" y="1933"/>
                  </a:lnTo>
                  <a:lnTo>
                    <a:pt x="42005" y="7206"/>
                  </a:lnTo>
                  <a:lnTo>
                    <a:pt x="47278" y="15028"/>
                  </a:lnTo>
                  <a:lnTo>
                    <a:pt x="49212" y="24606"/>
                  </a:lnTo>
                  <a:lnTo>
                    <a:pt x="47278" y="34184"/>
                  </a:lnTo>
                  <a:lnTo>
                    <a:pt x="42005" y="42005"/>
                  </a:lnTo>
                  <a:lnTo>
                    <a:pt x="34184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2240176" y="5113366"/>
            <a:ext cx="50906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183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834">
              <a:latin typeface="Tahoma"/>
              <a:cs typeface="Tahom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437286" y="5112992"/>
            <a:ext cx="6475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834">
              <a:latin typeface="Tahoma"/>
              <a:cs typeface="Tahoma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3444905" y="5625097"/>
            <a:ext cx="6475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834">
              <a:latin typeface="Tahoma"/>
              <a:cs typeface="Tahoma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241551" y="5625249"/>
            <a:ext cx="7208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19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834">
              <a:latin typeface="Tahoma"/>
              <a:cs typeface="Tahoma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716872" y="5313441"/>
            <a:ext cx="209324" cy="209324"/>
          </a:xfrm>
          <a:custGeom>
            <a:avLst/>
            <a:gdLst/>
            <a:ahLst/>
            <a:cxnLst/>
            <a:rect l="l" t="t" r="r" b="b"/>
            <a:pathLst>
              <a:path w="326389" h="326390">
                <a:moveTo>
                  <a:pt x="162908" y="0"/>
                </a:moveTo>
                <a:lnTo>
                  <a:pt x="119601" y="5819"/>
                </a:lnTo>
                <a:lnTo>
                  <a:pt x="80686" y="22242"/>
                </a:lnTo>
                <a:lnTo>
                  <a:pt x="47715" y="47715"/>
                </a:lnTo>
                <a:lnTo>
                  <a:pt x="22242" y="80687"/>
                </a:lnTo>
                <a:lnTo>
                  <a:pt x="5819" y="119603"/>
                </a:lnTo>
                <a:lnTo>
                  <a:pt x="0" y="162912"/>
                </a:lnTo>
                <a:lnTo>
                  <a:pt x="5819" y="206219"/>
                </a:lnTo>
                <a:lnTo>
                  <a:pt x="22242" y="245134"/>
                </a:lnTo>
                <a:lnTo>
                  <a:pt x="47715" y="278105"/>
                </a:lnTo>
                <a:lnTo>
                  <a:pt x="80686" y="303578"/>
                </a:lnTo>
                <a:lnTo>
                  <a:pt x="119601" y="320001"/>
                </a:lnTo>
                <a:lnTo>
                  <a:pt x="162908" y="325820"/>
                </a:lnTo>
                <a:lnTo>
                  <a:pt x="206217" y="320001"/>
                </a:lnTo>
                <a:lnTo>
                  <a:pt x="245133" y="303578"/>
                </a:lnTo>
                <a:lnTo>
                  <a:pt x="278104" y="278105"/>
                </a:lnTo>
                <a:lnTo>
                  <a:pt x="303578" y="245134"/>
                </a:lnTo>
                <a:lnTo>
                  <a:pt x="320001" y="206219"/>
                </a:lnTo>
                <a:lnTo>
                  <a:pt x="325820" y="162912"/>
                </a:lnTo>
                <a:lnTo>
                  <a:pt x="320001" y="119603"/>
                </a:lnTo>
                <a:lnTo>
                  <a:pt x="303578" y="80687"/>
                </a:lnTo>
                <a:lnTo>
                  <a:pt x="278104" y="47715"/>
                </a:lnTo>
                <a:lnTo>
                  <a:pt x="245133" y="22242"/>
                </a:lnTo>
                <a:lnTo>
                  <a:pt x="206217" y="5819"/>
                </a:lnTo>
                <a:lnTo>
                  <a:pt x="1629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66" name="object 266"/>
          <p:cNvSpPr txBox="1"/>
          <p:nvPr/>
        </p:nvSpPr>
        <p:spPr>
          <a:xfrm>
            <a:off x="2750860" y="5290517"/>
            <a:ext cx="113214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u="sng" spc="-73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26</a:t>
            </a:r>
            <a:endParaRPr sz="834">
              <a:latin typeface="Tahoma"/>
              <a:cs typeface="Tahoma"/>
            </a:endParaRPr>
          </a:p>
        </p:txBody>
      </p:sp>
      <p:grpSp>
        <p:nvGrpSpPr>
          <p:cNvPr id="267" name="object 267"/>
          <p:cNvGrpSpPr/>
          <p:nvPr/>
        </p:nvGrpSpPr>
        <p:grpSpPr>
          <a:xfrm>
            <a:off x="2300123" y="5200114"/>
            <a:ext cx="1089787" cy="485436"/>
            <a:chOff x="1644094" y="8108326"/>
            <a:chExt cx="1699260" cy="756920"/>
          </a:xfrm>
        </p:grpSpPr>
        <p:pic>
          <p:nvPicPr>
            <p:cNvPr id="268" name="object 2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35068" y="8521128"/>
              <a:ext cx="222464" cy="22246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04182" y="8607725"/>
              <a:ext cx="253774" cy="253775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2104181" y="8607725"/>
              <a:ext cx="254000" cy="254000"/>
            </a:xfrm>
            <a:custGeom>
              <a:avLst/>
              <a:gdLst/>
              <a:ahLst/>
              <a:cxnLst/>
              <a:rect l="l" t="t" r="r" b="b"/>
              <a:pathLst>
                <a:path w="254000" h="254000">
                  <a:moveTo>
                    <a:pt x="126881" y="0"/>
                  </a:moveTo>
                  <a:lnTo>
                    <a:pt x="77492" y="9970"/>
                  </a:lnTo>
                  <a:lnTo>
                    <a:pt x="37161" y="37161"/>
                  </a:lnTo>
                  <a:lnTo>
                    <a:pt x="9970" y="77492"/>
                  </a:lnTo>
                  <a:lnTo>
                    <a:pt x="0" y="126881"/>
                  </a:lnTo>
                  <a:lnTo>
                    <a:pt x="9970" y="176273"/>
                  </a:lnTo>
                  <a:lnTo>
                    <a:pt x="37161" y="216608"/>
                  </a:lnTo>
                  <a:lnTo>
                    <a:pt x="77492" y="243802"/>
                  </a:lnTo>
                  <a:lnTo>
                    <a:pt x="126881" y="253775"/>
                  </a:lnTo>
                  <a:lnTo>
                    <a:pt x="176273" y="243802"/>
                  </a:lnTo>
                  <a:lnTo>
                    <a:pt x="216608" y="216608"/>
                  </a:lnTo>
                  <a:lnTo>
                    <a:pt x="243802" y="176273"/>
                  </a:lnTo>
                  <a:lnTo>
                    <a:pt x="253775" y="126881"/>
                  </a:lnTo>
                  <a:lnTo>
                    <a:pt x="243802" y="77492"/>
                  </a:lnTo>
                  <a:lnTo>
                    <a:pt x="216608" y="37161"/>
                  </a:lnTo>
                  <a:lnTo>
                    <a:pt x="176273" y="9970"/>
                  </a:lnTo>
                  <a:lnTo>
                    <a:pt x="126881" y="0"/>
                  </a:lnTo>
                  <a:close/>
                </a:path>
              </a:pathLst>
            </a:custGeom>
            <a:ln w="7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71" name="object 2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42856" y="8646401"/>
              <a:ext cx="176425" cy="176424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4094" y="8413131"/>
              <a:ext cx="165586" cy="165585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94644" y="8192070"/>
              <a:ext cx="123734" cy="12373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77623" y="8108326"/>
              <a:ext cx="165585" cy="165585"/>
            </a:xfrm>
            <a:prstGeom prst="rect">
              <a:avLst/>
            </a:prstGeom>
          </p:spPr>
        </p:pic>
      </p:grpSp>
      <p:sp>
        <p:nvSpPr>
          <p:cNvPr id="275" name="object 275"/>
          <p:cNvSpPr txBox="1"/>
          <p:nvPr/>
        </p:nvSpPr>
        <p:spPr>
          <a:xfrm>
            <a:off x="7074813" y="862586"/>
            <a:ext cx="2434101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https://donplafon.ru/catalog/svetilniki/potolochnye- </a:t>
            </a:r>
            <a:r>
              <a:rPr sz="770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svetilniki/potolochnyy_svetilnik_novotech_pipe_370397/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276" name="object 2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082958" y="1200923"/>
            <a:ext cx="517223" cy="634774"/>
          </a:xfrm>
          <a:prstGeom prst="rect">
            <a:avLst/>
          </a:prstGeom>
        </p:spPr>
      </p:pic>
      <p:grpSp>
        <p:nvGrpSpPr>
          <p:cNvPr id="277" name="object 277"/>
          <p:cNvGrpSpPr/>
          <p:nvPr/>
        </p:nvGrpSpPr>
        <p:grpSpPr>
          <a:xfrm>
            <a:off x="5418729" y="2936904"/>
            <a:ext cx="93259" cy="221134"/>
            <a:chOff x="6506809" y="4579394"/>
            <a:chExt cx="145415" cy="344805"/>
          </a:xfrm>
        </p:grpSpPr>
        <p:pic>
          <p:nvPicPr>
            <p:cNvPr id="278" name="object 2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06809" y="4832067"/>
              <a:ext cx="53427" cy="9191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6633010" y="4579394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1709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617807" y="473510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595" y="0"/>
                  </a:moveTo>
                  <a:lnTo>
                    <a:pt x="15203" y="0"/>
                  </a:lnTo>
                  <a:lnTo>
                    <a:pt x="6808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8" y="30401"/>
                  </a:lnTo>
                  <a:lnTo>
                    <a:pt x="23595" y="30401"/>
                  </a:lnTo>
                  <a:lnTo>
                    <a:pt x="30402" y="23594"/>
                  </a:lnTo>
                  <a:lnTo>
                    <a:pt x="30402" y="6807"/>
                  </a:lnTo>
                  <a:lnTo>
                    <a:pt x="2359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17807" y="473510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15203" y="0"/>
                  </a:moveTo>
                  <a:lnTo>
                    <a:pt x="23595" y="0"/>
                  </a:lnTo>
                  <a:lnTo>
                    <a:pt x="30402" y="6807"/>
                  </a:lnTo>
                  <a:lnTo>
                    <a:pt x="30402" y="15201"/>
                  </a:lnTo>
                  <a:lnTo>
                    <a:pt x="30402" y="23594"/>
                  </a:lnTo>
                  <a:lnTo>
                    <a:pt x="23595" y="30401"/>
                  </a:lnTo>
                  <a:lnTo>
                    <a:pt x="15203" y="30401"/>
                  </a:lnTo>
                  <a:lnTo>
                    <a:pt x="6808" y="30401"/>
                  </a:lnTo>
                  <a:lnTo>
                    <a:pt x="0" y="23594"/>
                  </a:lnTo>
                  <a:lnTo>
                    <a:pt x="0" y="15201"/>
                  </a:lnTo>
                  <a:lnTo>
                    <a:pt x="0" y="6807"/>
                  </a:lnTo>
                  <a:lnTo>
                    <a:pt x="6808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7074812" y="1981286"/>
            <a:ext cx="254813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https://arte-lamp.ru/nastenno-potolochnye/kruglye/108903/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283" name="object 28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082957" y="2320716"/>
            <a:ext cx="621671" cy="621671"/>
          </a:xfrm>
          <a:prstGeom prst="rect">
            <a:avLst/>
          </a:prstGeom>
        </p:spPr>
      </p:pic>
      <p:sp>
        <p:nvSpPr>
          <p:cNvPr id="284" name="object 284"/>
          <p:cNvSpPr txBox="1"/>
          <p:nvPr/>
        </p:nvSpPr>
        <p:spPr>
          <a:xfrm>
            <a:off x="4173461" y="5368575"/>
            <a:ext cx="168192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9" dirty="0">
                <a:solidFill>
                  <a:srgbClr val="3B6C9D"/>
                </a:solidFill>
                <a:latin typeface="Lucida Sans Unicode"/>
                <a:cs typeface="Lucida Sans Unicode"/>
              </a:rPr>
              <a:t>1320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4416114" y="5390945"/>
            <a:ext cx="987976" cy="74526"/>
          </a:xfrm>
          <a:custGeom>
            <a:avLst/>
            <a:gdLst/>
            <a:ahLst/>
            <a:cxnLst/>
            <a:rect l="l" t="t" r="r" b="b"/>
            <a:pathLst>
              <a:path w="1540510" h="116204">
                <a:moveTo>
                  <a:pt x="0" y="0"/>
                </a:moveTo>
                <a:lnTo>
                  <a:pt x="0" y="110312"/>
                </a:lnTo>
              </a:path>
              <a:path w="1540510" h="116204">
                <a:moveTo>
                  <a:pt x="519591" y="0"/>
                </a:moveTo>
                <a:lnTo>
                  <a:pt x="519591" y="110312"/>
                </a:lnTo>
              </a:path>
              <a:path w="1540510" h="116204">
                <a:moveTo>
                  <a:pt x="519591" y="92283"/>
                </a:moveTo>
                <a:lnTo>
                  <a:pt x="0" y="92283"/>
                </a:lnTo>
              </a:path>
              <a:path w="1540510" h="116204">
                <a:moveTo>
                  <a:pt x="494200" y="115863"/>
                </a:moveTo>
                <a:lnTo>
                  <a:pt x="544984" y="68707"/>
                </a:lnTo>
              </a:path>
              <a:path w="1540510" h="116204">
                <a:moveTo>
                  <a:pt x="519597" y="0"/>
                </a:moveTo>
                <a:lnTo>
                  <a:pt x="519597" y="110312"/>
                </a:lnTo>
              </a:path>
              <a:path w="1540510" h="116204">
                <a:moveTo>
                  <a:pt x="1039190" y="0"/>
                </a:moveTo>
                <a:lnTo>
                  <a:pt x="1039190" y="110312"/>
                </a:lnTo>
              </a:path>
              <a:path w="1540510" h="116204">
                <a:moveTo>
                  <a:pt x="1039190" y="92283"/>
                </a:moveTo>
                <a:lnTo>
                  <a:pt x="519597" y="92283"/>
                </a:lnTo>
              </a:path>
              <a:path w="1540510" h="116204">
                <a:moveTo>
                  <a:pt x="1039196" y="0"/>
                </a:moveTo>
                <a:lnTo>
                  <a:pt x="1039196" y="110312"/>
                </a:lnTo>
              </a:path>
              <a:path w="1540510" h="116204">
                <a:moveTo>
                  <a:pt x="1514994" y="0"/>
                </a:moveTo>
                <a:lnTo>
                  <a:pt x="1514994" y="110312"/>
                </a:lnTo>
              </a:path>
              <a:path w="1540510" h="116204">
                <a:moveTo>
                  <a:pt x="1514994" y="92283"/>
                </a:moveTo>
                <a:lnTo>
                  <a:pt x="1039196" y="92283"/>
                </a:lnTo>
              </a:path>
              <a:path w="1540510" h="116204">
                <a:moveTo>
                  <a:pt x="1013799" y="115863"/>
                </a:moveTo>
                <a:lnTo>
                  <a:pt x="1064583" y="68707"/>
                </a:lnTo>
              </a:path>
              <a:path w="1540510" h="116204">
                <a:moveTo>
                  <a:pt x="1489600" y="115863"/>
                </a:moveTo>
                <a:lnTo>
                  <a:pt x="1540385" y="68707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86" name="object 286"/>
          <p:cNvSpPr txBox="1"/>
          <p:nvPr/>
        </p:nvSpPr>
        <p:spPr>
          <a:xfrm>
            <a:off x="5098693" y="5364502"/>
            <a:ext cx="287107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90811">
              <a:spcBef>
                <a:spcPts val="64"/>
              </a:spcBef>
            </a:pPr>
            <a:r>
              <a:rPr sz="513" spc="-29" dirty="0">
                <a:solidFill>
                  <a:srgbClr val="3B6C9D"/>
                </a:solidFill>
                <a:latin typeface="Lucida Sans Unicode"/>
                <a:cs typeface="Lucida Sans Unicode"/>
              </a:rPr>
              <a:t>1320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502524" y="5368575"/>
            <a:ext cx="171857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19" dirty="0">
                <a:solidFill>
                  <a:srgbClr val="3B6C9D"/>
                </a:solidFill>
                <a:latin typeface="Lucida Sans Unicode"/>
                <a:cs typeface="Lucida Sans Unicode"/>
              </a:rPr>
              <a:t>1440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750228" y="5369346"/>
            <a:ext cx="346972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5064">
              <a:spcBef>
                <a:spcPts val="64"/>
              </a:spcBef>
            </a:pPr>
            <a:r>
              <a:rPr sz="513" spc="-19" dirty="0">
                <a:solidFill>
                  <a:srgbClr val="3B6C9D"/>
                </a:solidFill>
                <a:latin typeface="Lucida Sans Unicode"/>
                <a:cs typeface="Lucida Sans Unicode"/>
              </a:rPr>
              <a:t>1440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4602459" y="5128385"/>
            <a:ext cx="75748" cy="235795"/>
          </a:xfrm>
          <a:custGeom>
            <a:avLst/>
            <a:gdLst/>
            <a:ahLst/>
            <a:cxnLst/>
            <a:rect l="l" t="t" r="r" b="b"/>
            <a:pathLst>
              <a:path w="118110" h="367665">
                <a:moveTo>
                  <a:pt x="117676" y="23580"/>
                </a:moveTo>
                <a:lnTo>
                  <a:pt x="7364" y="23580"/>
                </a:lnTo>
              </a:path>
              <a:path w="118110" h="367665">
                <a:moveTo>
                  <a:pt x="117676" y="344040"/>
                </a:moveTo>
                <a:lnTo>
                  <a:pt x="7364" y="344040"/>
                </a:lnTo>
              </a:path>
              <a:path w="118110" h="367665">
                <a:moveTo>
                  <a:pt x="25393" y="344040"/>
                </a:moveTo>
                <a:lnTo>
                  <a:pt x="25393" y="23580"/>
                </a:lnTo>
              </a:path>
              <a:path w="118110" h="367665">
                <a:moveTo>
                  <a:pt x="0" y="320467"/>
                </a:moveTo>
                <a:lnTo>
                  <a:pt x="50784" y="367624"/>
                </a:lnTo>
              </a:path>
              <a:path w="118110" h="367665">
                <a:moveTo>
                  <a:pt x="0" y="0"/>
                </a:moveTo>
                <a:lnTo>
                  <a:pt x="50784" y="47156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90" name="object 290"/>
          <p:cNvSpPr txBox="1"/>
          <p:nvPr/>
        </p:nvSpPr>
        <p:spPr>
          <a:xfrm>
            <a:off x="4534863" y="5171344"/>
            <a:ext cx="157864" cy="140499"/>
          </a:xfrm>
          <a:prstGeom prst="rect">
            <a:avLst/>
          </a:prstGeom>
        </p:spPr>
        <p:txBody>
          <a:bodyPr vert="vert270" wrap="square" lIns="0" tIns="11810" rIns="0" bIns="0" rtlCol="0">
            <a:spAutoFit/>
          </a:bodyPr>
          <a:lstStyle/>
          <a:p>
            <a:pPr marL="8145">
              <a:spcBef>
                <a:spcPts val="93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890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4094673" y="5667602"/>
            <a:ext cx="1311735" cy="74526"/>
          </a:xfrm>
          <a:custGeom>
            <a:avLst/>
            <a:gdLst/>
            <a:ahLst/>
            <a:cxnLst/>
            <a:rect l="l" t="t" r="r" b="b"/>
            <a:pathLst>
              <a:path w="2045335" h="116204">
                <a:moveTo>
                  <a:pt x="761010" y="0"/>
                </a:moveTo>
                <a:lnTo>
                  <a:pt x="761010" y="110312"/>
                </a:lnTo>
              </a:path>
              <a:path w="2045335" h="116204">
                <a:moveTo>
                  <a:pt x="1280603" y="0"/>
                </a:moveTo>
                <a:lnTo>
                  <a:pt x="1280603" y="110312"/>
                </a:lnTo>
              </a:path>
              <a:path w="2045335" h="116204">
                <a:moveTo>
                  <a:pt x="1280603" y="92283"/>
                </a:moveTo>
                <a:lnTo>
                  <a:pt x="761010" y="92283"/>
                </a:lnTo>
              </a:path>
              <a:path w="2045335" h="116204">
                <a:moveTo>
                  <a:pt x="241413" y="0"/>
                </a:moveTo>
                <a:lnTo>
                  <a:pt x="241413" y="110312"/>
                </a:lnTo>
              </a:path>
              <a:path w="2045335" h="116204">
                <a:moveTo>
                  <a:pt x="761004" y="0"/>
                </a:moveTo>
                <a:lnTo>
                  <a:pt x="761004" y="110312"/>
                </a:lnTo>
              </a:path>
              <a:path w="2045335" h="116204">
                <a:moveTo>
                  <a:pt x="761004" y="92283"/>
                </a:moveTo>
                <a:lnTo>
                  <a:pt x="241413" y="92283"/>
                </a:lnTo>
              </a:path>
              <a:path w="2045335" h="116204">
                <a:moveTo>
                  <a:pt x="1280609" y="0"/>
                </a:moveTo>
                <a:lnTo>
                  <a:pt x="1280609" y="110312"/>
                </a:lnTo>
              </a:path>
              <a:path w="2045335" h="116204">
                <a:moveTo>
                  <a:pt x="1800202" y="0"/>
                </a:moveTo>
                <a:lnTo>
                  <a:pt x="1800202" y="110312"/>
                </a:lnTo>
              </a:path>
              <a:path w="2045335" h="116204">
                <a:moveTo>
                  <a:pt x="1800202" y="92283"/>
                </a:moveTo>
                <a:lnTo>
                  <a:pt x="1280609" y="92283"/>
                </a:lnTo>
              </a:path>
              <a:path w="2045335" h="116204">
                <a:moveTo>
                  <a:pt x="735613" y="115863"/>
                </a:moveTo>
                <a:lnTo>
                  <a:pt x="786397" y="68707"/>
                </a:lnTo>
              </a:path>
              <a:path w="2045335" h="116204">
                <a:moveTo>
                  <a:pt x="216014" y="115863"/>
                </a:moveTo>
                <a:lnTo>
                  <a:pt x="266799" y="68707"/>
                </a:lnTo>
              </a:path>
              <a:path w="2045335" h="116204">
                <a:moveTo>
                  <a:pt x="1255212" y="115863"/>
                </a:moveTo>
                <a:lnTo>
                  <a:pt x="1305996" y="68707"/>
                </a:lnTo>
              </a:path>
              <a:path w="2045335" h="116204">
                <a:moveTo>
                  <a:pt x="1774811" y="115863"/>
                </a:moveTo>
                <a:lnTo>
                  <a:pt x="1825595" y="68707"/>
                </a:lnTo>
              </a:path>
              <a:path w="2045335" h="116204">
                <a:moveTo>
                  <a:pt x="1800202" y="0"/>
                </a:moveTo>
                <a:lnTo>
                  <a:pt x="1800202" y="110312"/>
                </a:lnTo>
              </a:path>
              <a:path w="2045335" h="116204">
                <a:moveTo>
                  <a:pt x="2016216" y="0"/>
                </a:moveTo>
                <a:lnTo>
                  <a:pt x="2016216" y="110312"/>
                </a:lnTo>
              </a:path>
              <a:path w="2045335" h="116204">
                <a:moveTo>
                  <a:pt x="2016216" y="92283"/>
                </a:moveTo>
                <a:lnTo>
                  <a:pt x="1800202" y="92283"/>
                </a:lnTo>
              </a:path>
              <a:path w="2045335" h="116204">
                <a:moveTo>
                  <a:pt x="241409" y="0"/>
                </a:moveTo>
                <a:lnTo>
                  <a:pt x="241409" y="110312"/>
                </a:lnTo>
              </a:path>
              <a:path w="2045335" h="116204">
                <a:moveTo>
                  <a:pt x="241409" y="92283"/>
                </a:moveTo>
                <a:lnTo>
                  <a:pt x="25394" y="92283"/>
                </a:lnTo>
              </a:path>
              <a:path w="2045335" h="116204">
                <a:moveTo>
                  <a:pt x="0" y="115863"/>
                </a:moveTo>
                <a:lnTo>
                  <a:pt x="50784" y="68707"/>
                </a:lnTo>
              </a:path>
              <a:path w="2045335" h="116204">
                <a:moveTo>
                  <a:pt x="1994504" y="112443"/>
                </a:moveTo>
                <a:lnTo>
                  <a:pt x="2045289" y="6528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92" name="object 292"/>
          <p:cNvSpPr txBox="1"/>
          <p:nvPr/>
        </p:nvSpPr>
        <p:spPr>
          <a:xfrm>
            <a:off x="4396133" y="5643469"/>
            <a:ext cx="440231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276099" algn="l"/>
              </a:tabLst>
            </a:pPr>
            <a:r>
              <a:rPr sz="513" spc="-19" dirty="0">
                <a:solidFill>
                  <a:srgbClr val="FFFFFF"/>
                </a:solidFill>
                <a:latin typeface="Lucida Sans Unicode"/>
                <a:cs typeface="Lucida Sans Unicode"/>
              </a:rPr>
              <a:t>1440	1440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4112144" y="5640415"/>
            <a:ext cx="140092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dirty="0">
                <a:solidFill>
                  <a:srgbClr val="FFFFFF"/>
                </a:solidFill>
                <a:latin typeface="Lucida Sans Unicode"/>
                <a:cs typeface="Lucida Sans Unicode"/>
              </a:rPr>
              <a:t>600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4999359" y="5641433"/>
            <a:ext cx="398693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  <a:tabLst>
                <a:tab pos="266325" algn="l"/>
              </a:tabLst>
            </a:pPr>
            <a:r>
              <a:rPr sz="513" spc="-19" dirty="0">
                <a:solidFill>
                  <a:srgbClr val="FFFFFF"/>
                </a:solidFill>
                <a:latin typeface="Lucida Sans Unicode"/>
                <a:cs typeface="Lucida Sans Unicode"/>
              </a:rPr>
              <a:t>1440	600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4276141" y="5643328"/>
            <a:ext cx="75748" cy="134391"/>
          </a:xfrm>
          <a:custGeom>
            <a:avLst/>
            <a:gdLst/>
            <a:ahLst/>
            <a:cxnLst/>
            <a:rect l="l" t="t" r="r" b="b"/>
            <a:pathLst>
              <a:path w="118110" h="209550">
                <a:moveTo>
                  <a:pt x="0" y="23580"/>
                </a:moveTo>
                <a:lnTo>
                  <a:pt x="110312" y="23580"/>
                </a:lnTo>
              </a:path>
              <a:path w="118110" h="209550">
                <a:moveTo>
                  <a:pt x="0" y="185572"/>
                </a:moveTo>
                <a:lnTo>
                  <a:pt x="110312" y="185572"/>
                </a:lnTo>
              </a:path>
              <a:path w="118110" h="209550">
                <a:moveTo>
                  <a:pt x="92283" y="185572"/>
                </a:moveTo>
                <a:lnTo>
                  <a:pt x="92283" y="23580"/>
                </a:lnTo>
              </a:path>
              <a:path w="118110" h="209550">
                <a:moveTo>
                  <a:pt x="66888" y="0"/>
                </a:moveTo>
                <a:lnTo>
                  <a:pt x="117673" y="47156"/>
                </a:lnTo>
              </a:path>
              <a:path w="118110" h="209550">
                <a:moveTo>
                  <a:pt x="66888" y="161999"/>
                </a:moveTo>
                <a:lnTo>
                  <a:pt x="117673" y="20915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96" name="object 296"/>
          <p:cNvSpPr txBox="1"/>
          <p:nvPr/>
        </p:nvSpPr>
        <p:spPr>
          <a:xfrm>
            <a:off x="4250684" y="5577175"/>
            <a:ext cx="157864" cy="139684"/>
          </a:xfrm>
          <a:prstGeom prst="rect">
            <a:avLst/>
          </a:prstGeom>
        </p:spPr>
        <p:txBody>
          <a:bodyPr vert="vert270" wrap="square" lIns="0" tIns="11810" rIns="0" bIns="0" rtlCol="0">
            <a:spAutoFit/>
          </a:bodyPr>
          <a:lstStyle/>
          <a:p>
            <a:pPr marL="8145">
              <a:spcBef>
                <a:spcPts val="93"/>
              </a:spcBef>
            </a:pPr>
            <a:r>
              <a:rPr sz="513" dirty="0">
                <a:solidFill>
                  <a:srgbClr val="FFFFFF"/>
                </a:solidFill>
                <a:latin typeface="Lucida Sans Unicode"/>
                <a:cs typeface="Lucida Sans Unicode"/>
              </a:rPr>
              <a:t>450</a:t>
            </a:r>
            <a:endParaRPr sz="513">
              <a:latin typeface="Lucida Sans Unicode"/>
              <a:cs typeface="Lucida Sans Unicode"/>
            </a:endParaRPr>
          </a:p>
        </p:txBody>
      </p:sp>
      <p:pic>
        <p:nvPicPr>
          <p:cNvPr id="297" name="object 29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082957" y="3446136"/>
            <a:ext cx="694579" cy="702457"/>
          </a:xfrm>
          <a:prstGeom prst="rect">
            <a:avLst/>
          </a:prstGeom>
        </p:spPr>
      </p:pic>
      <p:sp>
        <p:nvSpPr>
          <p:cNvPr id="298" name="object 298"/>
          <p:cNvSpPr txBox="1"/>
          <p:nvPr/>
        </p:nvSpPr>
        <p:spPr>
          <a:xfrm>
            <a:off x="7074810" y="3135517"/>
            <a:ext cx="2824649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42"/>
              </a:rPr>
              <a:t>https://www.ikea.com/ru/ru/p/soedergarn-syodergarn-doska-dlya-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zapisey-s-magnitami-belyy-70433830/</a:t>
            </a:r>
            <a:endParaRPr sz="770">
              <a:latin typeface="Arial MT"/>
              <a:cs typeface="Arial MT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7074812" y="4202493"/>
            <a:ext cx="2818948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dirty="0">
                <a:solidFill>
                  <a:srgbClr val="151616"/>
                </a:solidFill>
                <a:latin typeface="Arial MT"/>
                <a:cs typeface="Arial MT"/>
              </a:rPr>
              <a:t>https://leroymerlin.ru/product/stol-kofeynyy-mileo-mdf-cvet-belyy- 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60h60h45-sm-82471926/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300" name="object 30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082957" y="4520144"/>
            <a:ext cx="995729" cy="989602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268431" y="5770486"/>
            <a:ext cx="2170230" cy="713124"/>
          </a:xfrm>
          <a:prstGeom prst="rect">
            <a:avLst/>
          </a:prstGeom>
        </p:spPr>
      </p:pic>
      <p:sp>
        <p:nvSpPr>
          <p:cNvPr id="302" name="object 302"/>
          <p:cNvSpPr txBox="1"/>
          <p:nvPr/>
        </p:nvSpPr>
        <p:spPr>
          <a:xfrm>
            <a:off x="3350851" y="801972"/>
            <a:ext cx="625528" cy="150578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037" marR="3258" indent="-73301">
              <a:lnSpc>
                <a:spcPct val="79500"/>
              </a:lnSpc>
              <a:spcBef>
                <a:spcPts val="189"/>
              </a:spcBef>
            </a:pPr>
            <a:r>
              <a:rPr sz="513" spc="-48" dirty="0">
                <a:latin typeface="Tahoma"/>
                <a:cs typeface="Tahoma"/>
              </a:rPr>
              <a:t>информационная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32" dirty="0">
                <a:latin typeface="Tahoma"/>
                <a:cs typeface="Tahoma"/>
              </a:rPr>
              <a:t>доска  </a:t>
            </a:r>
            <a:r>
              <a:rPr sz="513" spc="-51" dirty="0">
                <a:latin typeface="Tahoma"/>
                <a:cs typeface="Tahoma"/>
              </a:rPr>
              <a:t>для</a:t>
            </a:r>
            <a:r>
              <a:rPr sz="513" spc="26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родителей</a:t>
            </a:r>
            <a:endParaRPr sz="513">
              <a:latin typeface="Tahoma"/>
              <a:cs typeface="Tahoma"/>
            </a:endParaRPr>
          </a:p>
        </p:txBody>
      </p:sp>
      <p:grpSp>
        <p:nvGrpSpPr>
          <p:cNvPr id="303" name="object 303"/>
          <p:cNvGrpSpPr/>
          <p:nvPr/>
        </p:nvGrpSpPr>
        <p:grpSpPr>
          <a:xfrm>
            <a:off x="2498777" y="956423"/>
            <a:ext cx="24435" cy="1330061"/>
            <a:chOff x="1953847" y="1491311"/>
            <a:chExt cx="38100" cy="2073910"/>
          </a:xfrm>
        </p:grpSpPr>
        <p:sp>
          <p:nvSpPr>
            <p:cNvPr id="304" name="object 304"/>
            <p:cNvSpPr/>
            <p:nvPr/>
          </p:nvSpPr>
          <p:spPr>
            <a:xfrm>
              <a:off x="1972861" y="1492898"/>
              <a:ext cx="0" cy="2053589"/>
            </a:xfrm>
            <a:custGeom>
              <a:avLst/>
              <a:gdLst/>
              <a:ahLst/>
              <a:cxnLst/>
              <a:rect l="l" t="t" r="r" b="b"/>
              <a:pathLst>
                <a:path h="2053589">
                  <a:moveTo>
                    <a:pt x="0" y="20530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957657" y="35307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23595" y="0"/>
                  </a:moveTo>
                  <a:lnTo>
                    <a:pt x="15203" y="0"/>
                  </a:lnTo>
                  <a:lnTo>
                    <a:pt x="6808" y="0"/>
                  </a:lnTo>
                  <a:lnTo>
                    <a:pt x="0" y="6808"/>
                  </a:lnTo>
                  <a:lnTo>
                    <a:pt x="0" y="23595"/>
                  </a:lnTo>
                  <a:lnTo>
                    <a:pt x="6808" y="30402"/>
                  </a:lnTo>
                  <a:lnTo>
                    <a:pt x="23595" y="30402"/>
                  </a:lnTo>
                  <a:lnTo>
                    <a:pt x="30402" y="23595"/>
                  </a:lnTo>
                  <a:lnTo>
                    <a:pt x="30402" y="6808"/>
                  </a:lnTo>
                  <a:lnTo>
                    <a:pt x="23595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957657" y="35307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5203" y="0"/>
                  </a:moveTo>
                  <a:lnTo>
                    <a:pt x="23595" y="0"/>
                  </a:lnTo>
                  <a:lnTo>
                    <a:pt x="30402" y="6808"/>
                  </a:lnTo>
                  <a:lnTo>
                    <a:pt x="30402" y="15203"/>
                  </a:lnTo>
                  <a:lnTo>
                    <a:pt x="30402" y="23595"/>
                  </a:lnTo>
                  <a:lnTo>
                    <a:pt x="23595" y="30402"/>
                  </a:lnTo>
                  <a:lnTo>
                    <a:pt x="15203" y="30402"/>
                  </a:lnTo>
                  <a:lnTo>
                    <a:pt x="6808" y="30402"/>
                  </a:lnTo>
                  <a:lnTo>
                    <a:pt x="0" y="23595"/>
                  </a:lnTo>
                  <a:lnTo>
                    <a:pt x="0" y="15203"/>
                  </a:lnTo>
                  <a:lnTo>
                    <a:pt x="0" y="6808"/>
                  </a:lnTo>
                  <a:lnTo>
                    <a:pt x="6808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07" name="object 307"/>
          <p:cNvSpPr txBox="1"/>
          <p:nvPr/>
        </p:nvSpPr>
        <p:spPr>
          <a:xfrm>
            <a:off x="2417025" y="865271"/>
            <a:ext cx="197106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9" dirty="0">
                <a:latin typeface="Tahoma"/>
                <a:cs typeface="Tahoma"/>
              </a:rPr>
              <a:t>столик</a:t>
            </a:r>
            <a:endParaRPr sz="513">
              <a:latin typeface="Tahoma"/>
              <a:cs typeface="Tahoma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2694777" y="2726406"/>
            <a:ext cx="969650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35" dirty="0">
                <a:latin typeface="Tahoma"/>
                <a:cs typeface="Tahoma"/>
              </a:rPr>
              <a:t>декоративное</a:t>
            </a:r>
            <a:r>
              <a:rPr sz="513" spc="29" dirty="0">
                <a:latin typeface="Tahoma"/>
                <a:cs typeface="Tahoma"/>
              </a:rPr>
              <a:t> </a:t>
            </a:r>
            <a:r>
              <a:rPr sz="513" spc="-45" dirty="0">
                <a:latin typeface="Tahoma"/>
                <a:cs typeface="Tahoma"/>
              </a:rPr>
              <a:t>панно</a:t>
            </a:r>
            <a:r>
              <a:rPr sz="513" spc="29" dirty="0">
                <a:latin typeface="Tahoma"/>
                <a:cs typeface="Tahoma"/>
              </a:rPr>
              <a:t> </a:t>
            </a:r>
            <a:r>
              <a:rPr sz="513" spc="-35" dirty="0">
                <a:latin typeface="Tahoma"/>
                <a:cs typeface="Tahoma"/>
              </a:rPr>
              <a:t>знаки</a:t>
            </a:r>
            <a:r>
              <a:rPr sz="513" spc="29" dirty="0">
                <a:latin typeface="Tahoma"/>
                <a:cs typeface="Tahoma"/>
              </a:rPr>
              <a:t> </a:t>
            </a:r>
            <a:r>
              <a:rPr sz="513" spc="-32" dirty="0">
                <a:latin typeface="Tahoma"/>
                <a:cs typeface="Tahoma"/>
              </a:rPr>
              <a:t>зодиака</a:t>
            </a:r>
            <a:endParaRPr sz="513">
              <a:latin typeface="Tahoma"/>
              <a:cs typeface="Tahoma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626545" y="2788307"/>
            <a:ext cx="1221734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38" dirty="0">
                <a:latin typeface="Tahoma"/>
                <a:cs typeface="Tahoma"/>
              </a:rPr>
              <a:t>с</a:t>
            </a:r>
            <a:r>
              <a:rPr sz="513" spc="32" dirty="0">
                <a:latin typeface="Tahoma"/>
                <a:cs typeface="Tahoma"/>
              </a:rPr>
              <a:t> </a:t>
            </a:r>
            <a:r>
              <a:rPr sz="513" spc="-35" dirty="0">
                <a:latin typeface="Tahoma"/>
                <a:cs typeface="Tahoma"/>
              </a:rPr>
              <a:t>элементами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48" dirty="0">
                <a:latin typeface="Tahoma"/>
                <a:cs typeface="Tahoma"/>
              </a:rPr>
              <a:t>крепления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выставочных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22" dirty="0">
                <a:latin typeface="Tahoma"/>
                <a:cs typeface="Tahoma"/>
              </a:rPr>
              <a:t>работ</a:t>
            </a:r>
            <a:endParaRPr sz="513">
              <a:latin typeface="Tahoma"/>
              <a:cs typeface="Tahoma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854656" y="2843612"/>
            <a:ext cx="680099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9" dirty="0">
                <a:latin typeface="Tahoma"/>
                <a:cs typeface="Tahoma"/>
              </a:rPr>
              <a:t>подсветка</a:t>
            </a:r>
            <a:r>
              <a:rPr sz="513" spc="22" dirty="0">
                <a:latin typeface="Tahoma"/>
                <a:cs typeface="Tahoma"/>
              </a:rPr>
              <a:t> </a:t>
            </a:r>
            <a:r>
              <a:rPr sz="513" spc="-61" dirty="0">
                <a:latin typeface="Tahoma"/>
                <a:cs typeface="Tahoma"/>
              </a:rPr>
              <a:t>белый</a:t>
            </a:r>
            <a:r>
              <a:rPr sz="513" spc="26" dirty="0">
                <a:latin typeface="Tahoma"/>
                <a:cs typeface="Tahoma"/>
              </a:rPr>
              <a:t> </a:t>
            </a:r>
            <a:r>
              <a:rPr sz="513" spc="-42" dirty="0">
                <a:latin typeface="Tahoma"/>
                <a:cs typeface="Tahoma"/>
              </a:rPr>
              <a:t>теплый</a:t>
            </a:r>
            <a:endParaRPr sz="513">
              <a:latin typeface="Tahoma"/>
              <a:cs typeface="Tahoma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5240193" y="2841375"/>
            <a:ext cx="761955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42" dirty="0">
                <a:latin typeface="Tahoma"/>
                <a:cs typeface="Tahoma"/>
              </a:rPr>
              <a:t>декоративный</a:t>
            </a:r>
            <a:r>
              <a:rPr sz="513" spc="29" dirty="0">
                <a:latin typeface="Tahoma"/>
                <a:cs typeface="Tahoma"/>
              </a:rPr>
              <a:t> </a:t>
            </a:r>
            <a:r>
              <a:rPr sz="513" spc="-45" dirty="0">
                <a:latin typeface="Tahoma"/>
                <a:cs typeface="Tahoma"/>
              </a:rPr>
              <a:t>короб</a:t>
            </a:r>
            <a:r>
              <a:rPr sz="513" spc="32" dirty="0">
                <a:latin typeface="Tahoma"/>
                <a:cs typeface="Tahoma"/>
              </a:rPr>
              <a:t> </a:t>
            </a:r>
            <a:r>
              <a:rPr sz="513" spc="-42" dirty="0">
                <a:latin typeface="Tahoma"/>
                <a:cs typeface="Tahoma"/>
              </a:rPr>
              <a:t>из</a:t>
            </a:r>
            <a:r>
              <a:rPr sz="513" spc="32" dirty="0">
                <a:latin typeface="Tahoma"/>
                <a:cs typeface="Tahoma"/>
              </a:rPr>
              <a:t> </a:t>
            </a:r>
            <a:r>
              <a:rPr sz="513" spc="-55" dirty="0">
                <a:latin typeface="Tahoma"/>
                <a:cs typeface="Tahoma"/>
              </a:rPr>
              <a:t>ГКЛ</a:t>
            </a:r>
            <a:endParaRPr sz="513">
              <a:latin typeface="Tahoma"/>
              <a:cs typeface="Tahoma"/>
            </a:endParaRPr>
          </a:p>
        </p:txBody>
      </p:sp>
      <p:pic>
        <p:nvPicPr>
          <p:cNvPr id="312" name="object 31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173935" y="1224064"/>
            <a:ext cx="256356" cy="2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7837" y="3028802"/>
            <a:ext cx="2555460" cy="1433501"/>
            <a:chOff x="1406639" y="4722688"/>
            <a:chExt cx="3984625" cy="2235200"/>
          </a:xfrm>
        </p:grpSpPr>
        <p:sp>
          <p:nvSpPr>
            <p:cNvPr id="3" name="object 3"/>
            <p:cNvSpPr/>
            <p:nvPr/>
          </p:nvSpPr>
          <p:spPr>
            <a:xfrm>
              <a:off x="1408010" y="47240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3981592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3981592" y="2231999"/>
                  </a:lnTo>
                  <a:lnTo>
                    <a:pt x="3981592" y="0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408010" y="47240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0" y="0"/>
                  </a:moveTo>
                  <a:lnTo>
                    <a:pt x="3981592" y="0"/>
                  </a:lnTo>
                  <a:lnTo>
                    <a:pt x="3981592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26698" y="1049593"/>
            <a:ext cx="1239652" cy="1433501"/>
            <a:chOff x="6207382" y="1636588"/>
            <a:chExt cx="1932939" cy="2235200"/>
          </a:xfrm>
        </p:grpSpPr>
        <p:sp>
          <p:nvSpPr>
            <p:cNvPr id="6" name="object 6"/>
            <p:cNvSpPr/>
            <p:nvPr/>
          </p:nvSpPr>
          <p:spPr>
            <a:xfrm>
              <a:off x="6208754" y="16379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1929596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1929596" y="2231999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6208754" y="16379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0" y="0"/>
                  </a:moveTo>
                  <a:lnTo>
                    <a:pt x="1929596" y="0"/>
                  </a:lnTo>
                  <a:lnTo>
                    <a:pt x="1929596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4354" y="2321960"/>
              <a:ext cx="647995" cy="7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74354" y="23219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4" h="72389">
                  <a:moveTo>
                    <a:pt x="647995" y="0"/>
                  </a:moveTo>
                  <a:lnTo>
                    <a:pt x="647995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4799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50" y="2321960"/>
              <a:ext cx="72000" cy="1547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22350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354" y="2321960"/>
              <a:ext cx="72000" cy="154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023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26698" y="3028802"/>
            <a:ext cx="1239652" cy="1433501"/>
            <a:chOff x="6207382" y="4722688"/>
            <a:chExt cx="1932939" cy="2235200"/>
          </a:xfrm>
        </p:grpSpPr>
        <p:sp>
          <p:nvSpPr>
            <p:cNvPr id="15" name="object 15"/>
            <p:cNvSpPr/>
            <p:nvPr/>
          </p:nvSpPr>
          <p:spPr>
            <a:xfrm>
              <a:off x="6208754" y="47240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1929596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1929596" y="2231999"/>
                  </a:lnTo>
                  <a:lnTo>
                    <a:pt x="1929596" y="0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8754" y="4724060"/>
              <a:ext cx="1929764" cy="2232025"/>
            </a:xfrm>
            <a:custGeom>
              <a:avLst/>
              <a:gdLst/>
              <a:ahLst/>
              <a:cxnLst/>
              <a:rect l="l" t="t" r="r" b="b"/>
              <a:pathLst>
                <a:path w="1929765" h="2232025">
                  <a:moveTo>
                    <a:pt x="0" y="0"/>
                  </a:moveTo>
                  <a:lnTo>
                    <a:pt x="1929596" y="0"/>
                  </a:lnTo>
                  <a:lnTo>
                    <a:pt x="1929596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337519" y="1534440"/>
            <a:ext cx="371407" cy="948473"/>
            <a:chOff x="6380182" y="2392589"/>
            <a:chExt cx="579120" cy="1478915"/>
          </a:xfrm>
        </p:grpSpPr>
        <p:sp>
          <p:nvSpPr>
            <p:cNvPr id="18" name="object 18"/>
            <p:cNvSpPr/>
            <p:nvPr/>
          </p:nvSpPr>
          <p:spPr>
            <a:xfrm>
              <a:off x="6381554" y="2393961"/>
              <a:ext cx="576580" cy="1476375"/>
            </a:xfrm>
            <a:custGeom>
              <a:avLst/>
              <a:gdLst/>
              <a:ahLst/>
              <a:cxnLst/>
              <a:rect l="l" t="t" r="r" b="b"/>
              <a:pathLst>
                <a:path w="576579" h="1476375">
                  <a:moveTo>
                    <a:pt x="575999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575999" y="1475995"/>
                  </a:lnTo>
                  <a:lnTo>
                    <a:pt x="575999" y="0"/>
                  </a:lnTo>
                  <a:close/>
                </a:path>
              </a:pathLst>
            </a:custGeom>
            <a:solidFill>
              <a:srgbClr val="FFC25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1554" y="2393961"/>
              <a:ext cx="576580" cy="1476375"/>
            </a:xfrm>
            <a:custGeom>
              <a:avLst/>
              <a:gdLst/>
              <a:ahLst/>
              <a:cxnLst/>
              <a:rect l="l" t="t" r="r" b="b"/>
              <a:pathLst>
                <a:path w="576579" h="1476375">
                  <a:moveTo>
                    <a:pt x="575999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575999" y="0"/>
                  </a:lnTo>
                  <a:lnTo>
                    <a:pt x="575999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10099" y="1534440"/>
            <a:ext cx="417426" cy="948473"/>
            <a:chOff x="7272982" y="2392589"/>
            <a:chExt cx="650875" cy="1478915"/>
          </a:xfrm>
        </p:grpSpPr>
        <p:sp>
          <p:nvSpPr>
            <p:cNvPr id="21" name="object 21"/>
            <p:cNvSpPr/>
            <p:nvPr/>
          </p:nvSpPr>
          <p:spPr>
            <a:xfrm>
              <a:off x="7274354" y="23939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4" h="1476375">
                  <a:moveTo>
                    <a:pt x="647995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47995" y="1475995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A9B57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274354" y="23939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4" h="1476375">
                  <a:moveTo>
                    <a:pt x="647995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47995" y="0"/>
                  </a:lnTo>
                  <a:lnTo>
                    <a:pt x="647995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563781" y="3513649"/>
            <a:ext cx="394620" cy="948473"/>
            <a:chOff x="6732982" y="5478689"/>
            <a:chExt cx="615315" cy="1478915"/>
          </a:xfrm>
        </p:grpSpPr>
        <p:sp>
          <p:nvSpPr>
            <p:cNvPr id="24" name="object 24"/>
            <p:cNvSpPr/>
            <p:nvPr/>
          </p:nvSpPr>
          <p:spPr>
            <a:xfrm>
              <a:off x="6734354" y="54800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40" h="1476375">
                  <a:moveTo>
                    <a:pt x="611996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11996" y="1475995"/>
                  </a:lnTo>
                  <a:lnTo>
                    <a:pt x="611996" y="0"/>
                  </a:lnTo>
                  <a:close/>
                </a:path>
              </a:pathLst>
            </a:custGeom>
            <a:solidFill>
              <a:srgbClr val="A9B57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4354" y="54800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40" h="1476375">
                  <a:moveTo>
                    <a:pt x="611996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11996" y="0"/>
                  </a:lnTo>
                  <a:lnTo>
                    <a:pt x="611996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4846" y="2995812"/>
            <a:ext cx="67739" cy="6774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8360" y="2995812"/>
            <a:ext cx="67740" cy="6774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3707" y="2995812"/>
            <a:ext cx="67740" cy="6774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1217" y="2995812"/>
            <a:ext cx="67739" cy="6774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9872" y="1022768"/>
            <a:ext cx="55410" cy="5541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7381" y="1022768"/>
            <a:ext cx="55410" cy="5541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177551" y="786797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06532" y="785617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85538" y="2768992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32947" y="2766547"/>
            <a:ext cx="100589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38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58298" y="2766029"/>
            <a:ext cx="100589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38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8173" y="2764847"/>
            <a:ext cx="68824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289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1283">
              <a:latin typeface="Tahoma"/>
              <a:cs typeface="Tahoma"/>
            </a:endParaRPr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2957" y="745384"/>
            <a:ext cx="1070984" cy="623626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5226423" y="1488264"/>
            <a:ext cx="639781" cy="994899"/>
            <a:chOff x="6206954" y="2320589"/>
            <a:chExt cx="997585" cy="1551305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3758" y="2608163"/>
              <a:ext cx="147599" cy="93959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1554" y="2321960"/>
              <a:ext cx="575999" cy="720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381554" y="2321960"/>
              <a:ext cx="576580" cy="72390"/>
            </a:xfrm>
            <a:custGeom>
              <a:avLst/>
              <a:gdLst/>
              <a:ahLst/>
              <a:cxnLst/>
              <a:rect l="l" t="t" r="r" b="b"/>
              <a:pathLst>
                <a:path w="576579" h="72389">
                  <a:moveTo>
                    <a:pt x="575999" y="0"/>
                  </a:moveTo>
                  <a:lnTo>
                    <a:pt x="575999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57599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553" y="2321960"/>
              <a:ext cx="72000" cy="154799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957553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554" y="2321960"/>
              <a:ext cx="72000" cy="15479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309554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8784" y="3212435"/>
              <a:ext cx="89535" cy="19050"/>
            </a:xfrm>
            <a:custGeom>
              <a:avLst/>
              <a:gdLst/>
              <a:ahLst/>
              <a:cxnLst/>
              <a:rect l="l" t="t" r="r" b="b"/>
              <a:pathLst>
                <a:path w="89535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6408784" y="3212435"/>
              <a:ext cx="89535" cy="19050"/>
            </a:xfrm>
            <a:custGeom>
              <a:avLst/>
              <a:gdLst/>
              <a:ahLst/>
              <a:cxnLst/>
              <a:rect l="l" t="t" r="r" b="b"/>
              <a:pathLst>
                <a:path w="89535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9554" y="3779960"/>
              <a:ext cx="172798" cy="8999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029554" y="3779960"/>
              <a:ext cx="173355" cy="90170"/>
            </a:xfrm>
            <a:custGeom>
              <a:avLst/>
              <a:gdLst/>
              <a:ahLst/>
              <a:cxnLst/>
              <a:rect l="l" t="t" r="r" b="b"/>
              <a:pathLst>
                <a:path w="173354" h="90170">
                  <a:moveTo>
                    <a:pt x="1728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172800" y="89996"/>
                  </a:lnTo>
                  <a:lnTo>
                    <a:pt x="1728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8754" y="3779960"/>
              <a:ext cx="100799" cy="8999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208754" y="377996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4" h="90170">
                  <a:moveTo>
                    <a:pt x="1007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100799" y="89996"/>
                  </a:lnTo>
                  <a:lnTo>
                    <a:pt x="1007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081545" y="579823"/>
            <a:ext cx="2803065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12"/>
              </a:rPr>
              <a:t>https://www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.egger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12"/>
              </a:rPr>
              <a:t>.com/shop/ru_TJ/interior/decor-detail/H1277_9</a:t>
            </a:r>
            <a:endParaRPr sz="77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924114" y="1672694"/>
            <a:ext cx="173079" cy="602722"/>
            <a:chOff x="7294834" y="2608163"/>
            <a:chExt cx="269875" cy="939800"/>
          </a:xfrm>
        </p:grpSpPr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6554" y="2608163"/>
              <a:ext cx="147600" cy="93959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296206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7296206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226423" y="3467473"/>
            <a:ext cx="1240060" cy="994899"/>
            <a:chOff x="6206954" y="5406689"/>
            <a:chExt cx="1933575" cy="1551305"/>
          </a:xfrm>
        </p:grpSpPr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34353" y="5408060"/>
              <a:ext cx="611996" cy="720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734353" y="54080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40" h="72389">
                  <a:moveTo>
                    <a:pt x="611996" y="0"/>
                  </a:moveTo>
                  <a:lnTo>
                    <a:pt x="611996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119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6350" y="5408060"/>
              <a:ext cx="72000" cy="154799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346350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2353" y="5408060"/>
              <a:ext cx="72000" cy="154799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662353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90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6546" y="5694263"/>
              <a:ext cx="147600" cy="93959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756493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" name="object 67"/>
            <p:cNvSpPr/>
            <p:nvPr/>
          </p:nvSpPr>
          <p:spPr>
            <a:xfrm>
              <a:off x="6756493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8" name="object 68"/>
            <p:cNvSpPr/>
            <p:nvPr/>
          </p:nvSpPr>
          <p:spPr>
            <a:xfrm>
              <a:off x="7453735" y="5567860"/>
              <a:ext cx="295910" cy="204470"/>
            </a:xfrm>
            <a:custGeom>
              <a:avLst/>
              <a:gdLst/>
              <a:ahLst/>
              <a:cxnLst/>
              <a:rect l="l" t="t" r="r" b="b"/>
              <a:pathLst>
                <a:path w="295909" h="204470">
                  <a:moveTo>
                    <a:pt x="137501" y="0"/>
                  </a:moveTo>
                  <a:lnTo>
                    <a:pt x="111210" y="3218"/>
                  </a:lnTo>
                  <a:lnTo>
                    <a:pt x="93607" y="18142"/>
                  </a:lnTo>
                  <a:lnTo>
                    <a:pt x="84693" y="44772"/>
                  </a:lnTo>
                  <a:lnTo>
                    <a:pt x="73053" y="45107"/>
                  </a:lnTo>
                  <a:lnTo>
                    <a:pt x="60297" y="47073"/>
                  </a:lnTo>
                  <a:lnTo>
                    <a:pt x="46425" y="50669"/>
                  </a:lnTo>
                  <a:lnTo>
                    <a:pt x="31434" y="55896"/>
                  </a:lnTo>
                  <a:lnTo>
                    <a:pt x="14632" y="61088"/>
                  </a:lnTo>
                  <a:lnTo>
                    <a:pt x="4154" y="71500"/>
                  </a:lnTo>
                  <a:lnTo>
                    <a:pt x="0" y="87133"/>
                  </a:lnTo>
                  <a:lnTo>
                    <a:pt x="2169" y="107985"/>
                  </a:lnTo>
                  <a:lnTo>
                    <a:pt x="5631" y="125686"/>
                  </a:lnTo>
                  <a:lnTo>
                    <a:pt x="15076" y="139682"/>
                  </a:lnTo>
                  <a:lnTo>
                    <a:pt x="30505" y="149974"/>
                  </a:lnTo>
                  <a:lnTo>
                    <a:pt x="51918" y="156560"/>
                  </a:lnTo>
                  <a:lnTo>
                    <a:pt x="57191" y="171817"/>
                  </a:lnTo>
                  <a:lnTo>
                    <a:pt x="66264" y="184413"/>
                  </a:lnTo>
                  <a:lnTo>
                    <a:pt x="79138" y="194351"/>
                  </a:lnTo>
                  <a:lnTo>
                    <a:pt x="95813" y="201629"/>
                  </a:lnTo>
                  <a:lnTo>
                    <a:pt x="112989" y="204315"/>
                  </a:lnTo>
                  <a:lnTo>
                    <a:pt x="129348" y="203454"/>
                  </a:lnTo>
                  <a:lnTo>
                    <a:pt x="144888" y="199046"/>
                  </a:lnTo>
                  <a:lnTo>
                    <a:pt x="159609" y="191092"/>
                  </a:lnTo>
                  <a:lnTo>
                    <a:pt x="169008" y="197603"/>
                  </a:lnTo>
                  <a:lnTo>
                    <a:pt x="179261" y="201724"/>
                  </a:lnTo>
                  <a:lnTo>
                    <a:pt x="190370" y="203456"/>
                  </a:lnTo>
                  <a:lnTo>
                    <a:pt x="202333" y="202799"/>
                  </a:lnTo>
                  <a:lnTo>
                    <a:pt x="221796" y="197960"/>
                  </a:lnTo>
                  <a:lnTo>
                    <a:pt x="236380" y="188641"/>
                  </a:lnTo>
                  <a:lnTo>
                    <a:pt x="246085" y="174840"/>
                  </a:lnTo>
                  <a:lnTo>
                    <a:pt x="250912" y="156560"/>
                  </a:lnTo>
                  <a:lnTo>
                    <a:pt x="270299" y="147289"/>
                  </a:lnTo>
                  <a:lnTo>
                    <a:pt x="284175" y="134639"/>
                  </a:lnTo>
                  <a:lnTo>
                    <a:pt x="292540" y="118611"/>
                  </a:lnTo>
                  <a:lnTo>
                    <a:pt x="295393" y="99205"/>
                  </a:lnTo>
                  <a:lnTo>
                    <a:pt x="291161" y="77498"/>
                  </a:lnTo>
                  <a:lnTo>
                    <a:pt x="277947" y="63044"/>
                  </a:lnTo>
                  <a:lnTo>
                    <a:pt x="255751" y="55843"/>
                  </a:lnTo>
                  <a:lnTo>
                    <a:pt x="224574" y="55896"/>
                  </a:lnTo>
                  <a:lnTo>
                    <a:pt x="215089" y="40574"/>
                  </a:lnTo>
                  <a:lnTo>
                    <a:pt x="203246" y="27566"/>
                  </a:lnTo>
                  <a:lnTo>
                    <a:pt x="189044" y="16870"/>
                  </a:lnTo>
                  <a:lnTo>
                    <a:pt x="172481" y="8489"/>
                  </a:lnTo>
                  <a:lnTo>
                    <a:pt x="137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18354" y="6866060"/>
              <a:ext cx="359996" cy="8999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418350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8351" y="6866060"/>
              <a:ext cx="359999" cy="8999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778351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02354" y="6866060"/>
              <a:ext cx="359998" cy="8999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302354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8754" y="6866060"/>
              <a:ext cx="93598" cy="8999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208754" y="6866060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936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93600" y="89996"/>
                  </a:lnTo>
                  <a:lnTo>
                    <a:pt x="936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77" name="object 7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82957" y="1697032"/>
            <a:ext cx="694579" cy="702457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7074810" y="1386414"/>
            <a:ext cx="2824649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18"/>
              </a:rPr>
              <a:t>https://www.ikea.com/ru/ru/p/soedergarn-syodergarn-doska-dlya-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zapisey-s-magnitami-belyy-70433830/</a:t>
            </a:r>
            <a:endParaRPr sz="77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74810" y="2434571"/>
            <a:ext cx="2580302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19"/>
              </a:rPr>
              <a:t>https://www.ikea.com/ru/ru/p/totebo-totebo-magnit-chernyy-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70459684/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80" name="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085892" y="2776839"/>
            <a:ext cx="349229" cy="161408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2321988" y="3178458"/>
            <a:ext cx="308691" cy="213396"/>
          </a:xfrm>
          <a:custGeom>
            <a:avLst/>
            <a:gdLst/>
            <a:ahLst/>
            <a:cxnLst/>
            <a:rect l="l" t="t" r="r" b="b"/>
            <a:pathLst>
              <a:path w="481330" h="332739">
                <a:moveTo>
                  <a:pt x="223779" y="0"/>
                </a:moveTo>
                <a:lnTo>
                  <a:pt x="180991" y="5237"/>
                </a:lnTo>
                <a:lnTo>
                  <a:pt x="152342" y="29527"/>
                </a:lnTo>
                <a:lnTo>
                  <a:pt x="137833" y="72867"/>
                </a:lnTo>
                <a:lnTo>
                  <a:pt x="118892" y="73411"/>
                </a:lnTo>
                <a:lnTo>
                  <a:pt x="98132" y="76610"/>
                </a:lnTo>
                <a:lnTo>
                  <a:pt x="75554" y="82462"/>
                </a:lnTo>
                <a:lnTo>
                  <a:pt x="51159" y="90967"/>
                </a:lnTo>
                <a:lnTo>
                  <a:pt x="23813" y="99417"/>
                </a:lnTo>
                <a:lnTo>
                  <a:pt x="6760" y="116363"/>
                </a:lnTo>
                <a:lnTo>
                  <a:pt x="0" y="141805"/>
                </a:lnTo>
                <a:lnTo>
                  <a:pt x="3531" y="175741"/>
                </a:lnTo>
                <a:lnTo>
                  <a:pt x="9166" y="204549"/>
                </a:lnTo>
                <a:lnTo>
                  <a:pt x="24538" y="227327"/>
                </a:lnTo>
                <a:lnTo>
                  <a:pt x="49647" y="244076"/>
                </a:lnTo>
                <a:lnTo>
                  <a:pt x="84495" y="254796"/>
                </a:lnTo>
                <a:lnTo>
                  <a:pt x="93074" y="279623"/>
                </a:lnTo>
                <a:lnTo>
                  <a:pt x="107840" y="300123"/>
                </a:lnTo>
                <a:lnTo>
                  <a:pt x="128793" y="316296"/>
                </a:lnTo>
                <a:lnTo>
                  <a:pt x="155934" y="328142"/>
                </a:lnTo>
                <a:lnTo>
                  <a:pt x="183888" y="332514"/>
                </a:lnTo>
                <a:lnTo>
                  <a:pt x="210510" y="331113"/>
                </a:lnTo>
                <a:lnTo>
                  <a:pt x="235801" y="323939"/>
                </a:lnTo>
                <a:lnTo>
                  <a:pt x="259758" y="310992"/>
                </a:lnTo>
                <a:lnTo>
                  <a:pt x="275055" y="321587"/>
                </a:lnTo>
                <a:lnTo>
                  <a:pt x="291742" y="328294"/>
                </a:lnTo>
                <a:lnTo>
                  <a:pt x="309819" y="331113"/>
                </a:lnTo>
                <a:lnTo>
                  <a:pt x="329288" y="330044"/>
                </a:lnTo>
                <a:lnTo>
                  <a:pt x="360963" y="322169"/>
                </a:lnTo>
                <a:lnTo>
                  <a:pt x="384698" y="307003"/>
                </a:lnTo>
                <a:lnTo>
                  <a:pt x="400494" y="284545"/>
                </a:lnTo>
                <a:lnTo>
                  <a:pt x="408352" y="254796"/>
                </a:lnTo>
                <a:lnTo>
                  <a:pt x="439902" y="239707"/>
                </a:lnTo>
                <a:lnTo>
                  <a:pt x="462484" y="219119"/>
                </a:lnTo>
                <a:lnTo>
                  <a:pt x="476097" y="193033"/>
                </a:lnTo>
                <a:lnTo>
                  <a:pt x="480740" y="161449"/>
                </a:lnTo>
                <a:lnTo>
                  <a:pt x="473852" y="126122"/>
                </a:lnTo>
                <a:lnTo>
                  <a:pt x="452347" y="102599"/>
                </a:lnTo>
                <a:lnTo>
                  <a:pt x="416224" y="90881"/>
                </a:lnTo>
                <a:lnTo>
                  <a:pt x="365483" y="90967"/>
                </a:lnTo>
                <a:lnTo>
                  <a:pt x="350047" y="66033"/>
                </a:lnTo>
                <a:lnTo>
                  <a:pt x="330774" y="44863"/>
                </a:lnTo>
                <a:lnTo>
                  <a:pt x="307662" y="27456"/>
                </a:lnTo>
                <a:lnTo>
                  <a:pt x="280709" y="13812"/>
                </a:lnTo>
                <a:lnTo>
                  <a:pt x="22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2850851" y="3102020"/>
            <a:ext cx="189776" cy="131133"/>
          </a:xfrm>
          <a:custGeom>
            <a:avLst/>
            <a:gdLst/>
            <a:ahLst/>
            <a:cxnLst/>
            <a:rect l="l" t="t" r="r" b="b"/>
            <a:pathLst>
              <a:path w="295910" h="204470">
                <a:moveTo>
                  <a:pt x="137502" y="0"/>
                </a:moveTo>
                <a:lnTo>
                  <a:pt x="111210" y="3218"/>
                </a:lnTo>
                <a:lnTo>
                  <a:pt x="93607" y="18143"/>
                </a:lnTo>
                <a:lnTo>
                  <a:pt x="84693" y="44775"/>
                </a:lnTo>
                <a:lnTo>
                  <a:pt x="73055" y="45108"/>
                </a:lnTo>
                <a:lnTo>
                  <a:pt x="60299" y="47072"/>
                </a:lnTo>
                <a:lnTo>
                  <a:pt x="46425" y="50668"/>
                </a:lnTo>
                <a:lnTo>
                  <a:pt x="31434" y="55895"/>
                </a:lnTo>
                <a:lnTo>
                  <a:pt x="14632" y="61087"/>
                </a:lnTo>
                <a:lnTo>
                  <a:pt x="4154" y="71500"/>
                </a:lnTo>
                <a:lnTo>
                  <a:pt x="0" y="87132"/>
                </a:lnTo>
                <a:lnTo>
                  <a:pt x="2169" y="107983"/>
                </a:lnTo>
                <a:lnTo>
                  <a:pt x="5631" y="125685"/>
                </a:lnTo>
                <a:lnTo>
                  <a:pt x="15076" y="139682"/>
                </a:lnTo>
                <a:lnTo>
                  <a:pt x="30505" y="149974"/>
                </a:lnTo>
                <a:lnTo>
                  <a:pt x="51918" y="156562"/>
                </a:lnTo>
                <a:lnTo>
                  <a:pt x="57191" y="171816"/>
                </a:lnTo>
                <a:lnTo>
                  <a:pt x="66264" y="184412"/>
                </a:lnTo>
                <a:lnTo>
                  <a:pt x="79138" y="194350"/>
                </a:lnTo>
                <a:lnTo>
                  <a:pt x="95813" y="201630"/>
                </a:lnTo>
                <a:lnTo>
                  <a:pt x="112991" y="204315"/>
                </a:lnTo>
                <a:lnTo>
                  <a:pt x="129350" y="203454"/>
                </a:lnTo>
                <a:lnTo>
                  <a:pt x="144889" y="199046"/>
                </a:lnTo>
                <a:lnTo>
                  <a:pt x="159609" y="191089"/>
                </a:lnTo>
                <a:lnTo>
                  <a:pt x="169008" y="197600"/>
                </a:lnTo>
                <a:lnTo>
                  <a:pt x="179261" y="201722"/>
                </a:lnTo>
                <a:lnTo>
                  <a:pt x="190370" y="203454"/>
                </a:lnTo>
                <a:lnTo>
                  <a:pt x="202333" y="202796"/>
                </a:lnTo>
                <a:lnTo>
                  <a:pt x="221796" y="197958"/>
                </a:lnTo>
                <a:lnTo>
                  <a:pt x="236381" y="188639"/>
                </a:lnTo>
                <a:lnTo>
                  <a:pt x="246087" y="174840"/>
                </a:lnTo>
                <a:lnTo>
                  <a:pt x="250915" y="156562"/>
                </a:lnTo>
                <a:lnTo>
                  <a:pt x="270301" y="147290"/>
                </a:lnTo>
                <a:lnTo>
                  <a:pt x="284176" y="134639"/>
                </a:lnTo>
                <a:lnTo>
                  <a:pt x="292540" y="118610"/>
                </a:lnTo>
                <a:lnTo>
                  <a:pt x="295393" y="99204"/>
                </a:lnTo>
                <a:lnTo>
                  <a:pt x="291161" y="77496"/>
                </a:lnTo>
                <a:lnTo>
                  <a:pt x="277947" y="63042"/>
                </a:lnTo>
                <a:lnTo>
                  <a:pt x="255751" y="55842"/>
                </a:lnTo>
                <a:lnTo>
                  <a:pt x="224574" y="55895"/>
                </a:lnTo>
                <a:lnTo>
                  <a:pt x="215090" y="40574"/>
                </a:lnTo>
                <a:lnTo>
                  <a:pt x="203247" y="27566"/>
                </a:lnTo>
                <a:lnTo>
                  <a:pt x="189044" y="16870"/>
                </a:lnTo>
                <a:lnTo>
                  <a:pt x="172483" y="8486"/>
                </a:lnTo>
                <a:lnTo>
                  <a:pt x="13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3347817" y="3942501"/>
            <a:ext cx="308691" cy="213396"/>
          </a:xfrm>
          <a:custGeom>
            <a:avLst/>
            <a:gdLst/>
            <a:ahLst/>
            <a:cxnLst/>
            <a:rect l="l" t="t" r="r" b="b"/>
            <a:pathLst>
              <a:path w="481329" h="332739">
                <a:moveTo>
                  <a:pt x="223780" y="0"/>
                </a:moveTo>
                <a:lnTo>
                  <a:pt x="180992" y="5237"/>
                </a:lnTo>
                <a:lnTo>
                  <a:pt x="152343" y="29526"/>
                </a:lnTo>
                <a:lnTo>
                  <a:pt x="137833" y="72867"/>
                </a:lnTo>
                <a:lnTo>
                  <a:pt x="118893" y="73411"/>
                </a:lnTo>
                <a:lnTo>
                  <a:pt x="98133" y="76609"/>
                </a:lnTo>
                <a:lnTo>
                  <a:pt x="75555" y="82461"/>
                </a:lnTo>
                <a:lnTo>
                  <a:pt x="51159" y="90968"/>
                </a:lnTo>
                <a:lnTo>
                  <a:pt x="23814" y="99418"/>
                </a:lnTo>
                <a:lnTo>
                  <a:pt x="6761" y="116364"/>
                </a:lnTo>
                <a:lnTo>
                  <a:pt x="0" y="141805"/>
                </a:lnTo>
                <a:lnTo>
                  <a:pt x="3531" y="175740"/>
                </a:lnTo>
                <a:lnTo>
                  <a:pt x="9166" y="204548"/>
                </a:lnTo>
                <a:lnTo>
                  <a:pt x="24538" y="227327"/>
                </a:lnTo>
                <a:lnTo>
                  <a:pt x="49647" y="244076"/>
                </a:lnTo>
                <a:lnTo>
                  <a:pt x="84494" y="254797"/>
                </a:lnTo>
                <a:lnTo>
                  <a:pt x="93074" y="279623"/>
                </a:lnTo>
                <a:lnTo>
                  <a:pt x="107840" y="300123"/>
                </a:lnTo>
                <a:lnTo>
                  <a:pt x="128793" y="316297"/>
                </a:lnTo>
                <a:lnTo>
                  <a:pt x="155933" y="328143"/>
                </a:lnTo>
                <a:lnTo>
                  <a:pt x="183887" y="332515"/>
                </a:lnTo>
                <a:lnTo>
                  <a:pt x="210510" y="331113"/>
                </a:lnTo>
                <a:lnTo>
                  <a:pt x="235800" y="323939"/>
                </a:lnTo>
                <a:lnTo>
                  <a:pt x="259757" y="310993"/>
                </a:lnTo>
                <a:lnTo>
                  <a:pt x="275054" y="321588"/>
                </a:lnTo>
                <a:lnTo>
                  <a:pt x="291742" y="328294"/>
                </a:lnTo>
                <a:lnTo>
                  <a:pt x="309820" y="331113"/>
                </a:lnTo>
                <a:lnTo>
                  <a:pt x="329288" y="330044"/>
                </a:lnTo>
                <a:lnTo>
                  <a:pt x="360963" y="322170"/>
                </a:lnTo>
                <a:lnTo>
                  <a:pt x="384698" y="307003"/>
                </a:lnTo>
                <a:lnTo>
                  <a:pt x="400494" y="284545"/>
                </a:lnTo>
                <a:lnTo>
                  <a:pt x="408351" y="254797"/>
                </a:lnTo>
                <a:lnTo>
                  <a:pt x="439901" y="239708"/>
                </a:lnTo>
                <a:lnTo>
                  <a:pt x="462484" y="219120"/>
                </a:lnTo>
                <a:lnTo>
                  <a:pt x="476097" y="193033"/>
                </a:lnTo>
                <a:lnTo>
                  <a:pt x="480740" y="161449"/>
                </a:lnTo>
                <a:lnTo>
                  <a:pt x="473852" y="126122"/>
                </a:lnTo>
                <a:lnTo>
                  <a:pt x="452346" y="102600"/>
                </a:lnTo>
                <a:lnTo>
                  <a:pt x="416223" y="90882"/>
                </a:lnTo>
                <a:lnTo>
                  <a:pt x="365482" y="90968"/>
                </a:lnTo>
                <a:lnTo>
                  <a:pt x="350047" y="66033"/>
                </a:lnTo>
                <a:lnTo>
                  <a:pt x="330775" y="44863"/>
                </a:lnTo>
                <a:lnTo>
                  <a:pt x="307663" y="27456"/>
                </a:lnTo>
                <a:lnTo>
                  <a:pt x="280709" y="13813"/>
                </a:lnTo>
                <a:lnTo>
                  <a:pt x="22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84" name="object 84"/>
          <p:cNvGrpSpPr/>
          <p:nvPr/>
        </p:nvGrpSpPr>
        <p:grpSpPr>
          <a:xfrm>
            <a:off x="2147561" y="2936904"/>
            <a:ext cx="2555867" cy="1525538"/>
            <a:chOff x="1406210" y="4579394"/>
            <a:chExt cx="3985260" cy="2378710"/>
          </a:xfrm>
        </p:grpSpPr>
        <p:sp>
          <p:nvSpPr>
            <p:cNvPr id="85" name="object 85"/>
            <p:cNvSpPr/>
            <p:nvPr/>
          </p:nvSpPr>
          <p:spPr>
            <a:xfrm>
              <a:off x="3461588" y="5402653"/>
              <a:ext cx="1450340" cy="765810"/>
            </a:xfrm>
            <a:custGeom>
              <a:avLst/>
              <a:gdLst/>
              <a:ahLst/>
              <a:cxnLst/>
              <a:rect l="l" t="t" r="r" b="b"/>
              <a:pathLst>
                <a:path w="1450339" h="765810">
                  <a:moveTo>
                    <a:pt x="295389" y="99199"/>
                  </a:moveTo>
                  <a:lnTo>
                    <a:pt x="291160" y="77495"/>
                  </a:lnTo>
                  <a:lnTo>
                    <a:pt x="277952" y="63042"/>
                  </a:lnTo>
                  <a:lnTo>
                    <a:pt x="255752" y="55841"/>
                  </a:lnTo>
                  <a:lnTo>
                    <a:pt x="224574" y="55892"/>
                  </a:lnTo>
                  <a:lnTo>
                    <a:pt x="215087" y="40576"/>
                  </a:lnTo>
                  <a:lnTo>
                    <a:pt x="203250" y="27559"/>
                  </a:lnTo>
                  <a:lnTo>
                    <a:pt x="189039" y="16865"/>
                  </a:lnTo>
                  <a:lnTo>
                    <a:pt x="172478" y="8483"/>
                  </a:lnTo>
                  <a:lnTo>
                    <a:pt x="137502" y="0"/>
                  </a:lnTo>
                  <a:lnTo>
                    <a:pt x="111213" y="3213"/>
                  </a:lnTo>
                  <a:lnTo>
                    <a:pt x="93611" y="18135"/>
                  </a:lnTo>
                  <a:lnTo>
                    <a:pt x="84696" y="44767"/>
                  </a:lnTo>
                  <a:lnTo>
                    <a:pt x="73050" y="45097"/>
                  </a:lnTo>
                  <a:lnTo>
                    <a:pt x="60299" y="47066"/>
                  </a:lnTo>
                  <a:lnTo>
                    <a:pt x="46418" y="50660"/>
                  </a:lnTo>
                  <a:lnTo>
                    <a:pt x="31432" y="55892"/>
                  </a:lnTo>
                  <a:lnTo>
                    <a:pt x="14630" y="61087"/>
                  </a:lnTo>
                  <a:lnTo>
                    <a:pt x="4152" y="71501"/>
                  </a:lnTo>
                  <a:lnTo>
                    <a:pt x="0" y="87134"/>
                  </a:lnTo>
                  <a:lnTo>
                    <a:pt x="2171" y="107975"/>
                  </a:lnTo>
                  <a:lnTo>
                    <a:pt x="5626" y="125679"/>
                  </a:lnTo>
                  <a:lnTo>
                    <a:pt x="15074" y="139674"/>
                  </a:lnTo>
                  <a:lnTo>
                    <a:pt x="30505" y="149974"/>
                  </a:lnTo>
                  <a:lnTo>
                    <a:pt x="51917" y="156552"/>
                  </a:lnTo>
                  <a:lnTo>
                    <a:pt x="57188" y="171818"/>
                  </a:lnTo>
                  <a:lnTo>
                    <a:pt x="66255" y="184404"/>
                  </a:lnTo>
                  <a:lnTo>
                    <a:pt x="79133" y="194348"/>
                  </a:lnTo>
                  <a:lnTo>
                    <a:pt x="95808" y="201625"/>
                  </a:lnTo>
                  <a:lnTo>
                    <a:pt x="112991" y="204304"/>
                  </a:lnTo>
                  <a:lnTo>
                    <a:pt x="129349" y="203454"/>
                  </a:lnTo>
                  <a:lnTo>
                    <a:pt x="144894" y="199047"/>
                  </a:lnTo>
                  <a:lnTo>
                    <a:pt x="159613" y="191084"/>
                  </a:lnTo>
                  <a:lnTo>
                    <a:pt x="169011" y="197599"/>
                  </a:lnTo>
                  <a:lnTo>
                    <a:pt x="179260" y="201714"/>
                  </a:lnTo>
                  <a:lnTo>
                    <a:pt x="190373" y="203454"/>
                  </a:lnTo>
                  <a:lnTo>
                    <a:pt x="202336" y="202793"/>
                  </a:lnTo>
                  <a:lnTo>
                    <a:pt x="221792" y="197954"/>
                  </a:lnTo>
                  <a:lnTo>
                    <a:pt x="236385" y="188633"/>
                  </a:lnTo>
                  <a:lnTo>
                    <a:pt x="246087" y="174840"/>
                  </a:lnTo>
                  <a:lnTo>
                    <a:pt x="250913" y="156552"/>
                  </a:lnTo>
                  <a:lnTo>
                    <a:pt x="270294" y="147281"/>
                  </a:lnTo>
                  <a:lnTo>
                    <a:pt x="284175" y="134632"/>
                  </a:lnTo>
                  <a:lnTo>
                    <a:pt x="292544" y="118605"/>
                  </a:lnTo>
                  <a:lnTo>
                    <a:pt x="295389" y="99199"/>
                  </a:lnTo>
                  <a:close/>
                </a:path>
                <a:path w="1450339" h="765810">
                  <a:moveTo>
                    <a:pt x="1450149" y="555205"/>
                  </a:moveTo>
                  <a:lnTo>
                    <a:pt x="1441678" y="511797"/>
                  </a:lnTo>
                  <a:lnTo>
                    <a:pt x="1415249" y="482892"/>
                  </a:lnTo>
                  <a:lnTo>
                    <a:pt x="1370863" y="468490"/>
                  </a:lnTo>
                  <a:lnTo>
                    <a:pt x="1308506" y="468591"/>
                  </a:lnTo>
                  <a:lnTo>
                    <a:pt x="1289532" y="437946"/>
                  </a:lnTo>
                  <a:lnTo>
                    <a:pt x="1237449" y="390537"/>
                  </a:lnTo>
                  <a:lnTo>
                    <a:pt x="1146962" y="358317"/>
                  </a:lnTo>
                  <a:lnTo>
                    <a:pt x="1100734" y="357847"/>
                  </a:lnTo>
                  <a:lnTo>
                    <a:pt x="1065606" y="372364"/>
                  </a:lnTo>
                  <a:lnTo>
                    <a:pt x="1041615" y="401866"/>
                  </a:lnTo>
                  <a:lnTo>
                    <a:pt x="1028738" y="446354"/>
                  </a:lnTo>
                  <a:lnTo>
                    <a:pt x="1005471" y="447014"/>
                  </a:lnTo>
                  <a:lnTo>
                    <a:pt x="979957" y="450951"/>
                  </a:lnTo>
                  <a:lnTo>
                    <a:pt x="952207" y="458139"/>
                  </a:lnTo>
                  <a:lnTo>
                    <a:pt x="922223" y="468591"/>
                  </a:lnTo>
                  <a:lnTo>
                    <a:pt x="888619" y="478980"/>
                  </a:lnTo>
                  <a:lnTo>
                    <a:pt x="867664" y="499795"/>
                  </a:lnTo>
                  <a:lnTo>
                    <a:pt x="859358" y="531063"/>
                  </a:lnTo>
                  <a:lnTo>
                    <a:pt x="863701" y="572770"/>
                  </a:lnTo>
                  <a:lnTo>
                    <a:pt x="870623" y="608177"/>
                  </a:lnTo>
                  <a:lnTo>
                    <a:pt x="889508" y="636168"/>
                  </a:lnTo>
                  <a:lnTo>
                    <a:pt x="920369" y="656755"/>
                  </a:lnTo>
                  <a:lnTo>
                    <a:pt x="963193" y="669925"/>
                  </a:lnTo>
                  <a:lnTo>
                    <a:pt x="973734" y="700430"/>
                  </a:lnTo>
                  <a:lnTo>
                    <a:pt x="991882" y="725627"/>
                  </a:lnTo>
                  <a:lnTo>
                    <a:pt x="1017638" y="745502"/>
                  </a:lnTo>
                  <a:lnTo>
                    <a:pt x="1050988" y="760056"/>
                  </a:lnTo>
                  <a:lnTo>
                    <a:pt x="1085342" y="765429"/>
                  </a:lnTo>
                  <a:lnTo>
                    <a:pt x="1118057" y="763714"/>
                  </a:lnTo>
                  <a:lnTo>
                    <a:pt x="1149134" y="754900"/>
                  </a:lnTo>
                  <a:lnTo>
                    <a:pt x="1178572" y="738987"/>
                  </a:lnTo>
                  <a:lnTo>
                    <a:pt x="1197368" y="752005"/>
                  </a:lnTo>
                  <a:lnTo>
                    <a:pt x="1217879" y="760247"/>
                  </a:lnTo>
                  <a:lnTo>
                    <a:pt x="1240104" y="763714"/>
                  </a:lnTo>
                  <a:lnTo>
                    <a:pt x="1264031" y="762393"/>
                  </a:lnTo>
                  <a:lnTo>
                    <a:pt x="1302943" y="752716"/>
                  </a:lnTo>
                  <a:lnTo>
                    <a:pt x="1332115" y="734085"/>
                  </a:lnTo>
                  <a:lnTo>
                    <a:pt x="1351534" y="706488"/>
                  </a:lnTo>
                  <a:lnTo>
                    <a:pt x="1361186" y="669925"/>
                  </a:lnTo>
                  <a:lnTo>
                    <a:pt x="1399959" y="651383"/>
                  </a:lnTo>
                  <a:lnTo>
                    <a:pt x="1427708" y="626084"/>
                  </a:lnTo>
                  <a:lnTo>
                    <a:pt x="1444434" y="594029"/>
                  </a:lnTo>
                  <a:lnTo>
                    <a:pt x="1450149" y="5552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8010" y="6866060"/>
              <a:ext cx="359998" cy="8999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408010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8010" y="6866060"/>
              <a:ext cx="359996" cy="8999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768010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28010" y="6866060"/>
              <a:ext cx="359995" cy="8999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128010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59995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5" y="89996"/>
                  </a:lnTo>
                  <a:lnTo>
                    <a:pt x="359995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2" name="object 9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8010" y="6866060"/>
              <a:ext cx="359996" cy="8999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88006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4" name="object 9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8006" y="6866060"/>
              <a:ext cx="359999" cy="8999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848006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6" name="object 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08007" y="6866060"/>
              <a:ext cx="359999" cy="8999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208007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8" name="object 9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68006" y="6866060"/>
              <a:ext cx="359999" cy="89996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3568006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8007" y="6866060"/>
              <a:ext cx="359998" cy="8999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928007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2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8006" y="6866060"/>
              <a:ext cx="359999" cy="8999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288006" y="68660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4" name="object 10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607" y="5408060"/>
              <a:ext cx="647995" cy="7200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669607" y="5408060"/>
              <a:ext cx="648335" cy="72390"/>
            </a:xfrm>
            <a:custGeom>
              <a:avLst/>
              <a:gdLst/>
              <a:ahLst/>
              <a:cxnLst/>
              <a:rect l="l" t="t" r="r" b="b"/>
              <a:pathLst>
                <a:path w="648335" h="72389">
                  <a:moveTo>
                    <a:pt x="647995" y="0"/>
                  </a:moveTo>
                  <a:lnTo>
                    <a:pt x="647995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47995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6" name="object 10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7602" y="5408060"/>
              <a:ext cx="72000" cy="154799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317602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7606" y="5408060"/>
              <a:ext cx="72000" cy="154799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597606" y="54080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69607" y="54800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5" h="1476375">
                  <a:moveTo>
                    <a:pt x="647995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47995" y="1475995"/>
                  </a:lnTo>
                  <a:lnTo>
                    <a:pt x="64799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69607" y="5480061"/>
              <a:ext cx="648335" cy="1476375"/>
            </a:xfrm>
            <a:custGeom>
              <a:avLst/>
              <a:gdLst/>
              <a:ahLst/>
              <a:cxnLst/>
              <a:rect l="l" t="t" r="r" b="b"/>
              <a:pathLst>
                <a:path w="648335" h="1476375">
                  <a:moveTo>
                    <a:pt x="647995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47995" y="0"/>
                  </a:lnTo>
                  <a:lnTo>
                    <a:pt x="647995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1807" y="5694263"/>
              <a:ext cx="147599" cy="93959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700659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00659" y="62985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98335" y="5789660"/>
              <a:ext cx="935990" cy="14604"/>
            </a:xfrm>
            <a:custGeom>
              <a:avLst/>
              <a:gdLst/>
              <a:ahLst/>
              <a:cxnLst/>
              <a:rect l="l" t="t" r="r" b="b"/>
              <a:pathLst>
                <a:path w="935989" h="14604">
                  <a:moveTo>
                    <a:pt x="935996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935996" y="14400"/>
                  </a:lnTo>
                  <a:lnTo>
                    <a:pt x="93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98335" y="5789660"/>
              <a:ext cx="935990" cy="14604"/>
            </a:xfrm>
            <a:custGeom>
              <a:avLst/>
              <a:gdLst/>
              <a:ahLst/>
              <a:cxnLst/>
              <a:rect l="l" t="t" r="r" b="b"/>
              <a:pathLst>
                <a:path w="935989" h="14604">
                  <a:moveTo>
                    <a:pt x="0" y="0"/>
                  </a:moveTo>
                  <a:lnTo>
                    <a:pt x="935996" y="0"/>
                  </a:lnTo>
                  <a:lnTo>
                    <a:pt x="935996" y="14400"/>
                  </a:lnTo>
                  <a:lnTo>
                    <a:pt x="0" y="14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14740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11966" y="1539"/>
                  </a:lnTo>
                  <a:lnTo>
                    <a:pt x="5738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8" y="33445"/>
                  </a:lnTo>
                  <a:lnTo>
                    <a:pt x="11966" y="37643"/>
                  </a:lnTo>
                  <a:lnTo>
                    <a:pt x="19591" y="39183"/>
                  </a:lnTo>
                  <a:lnTo>
                    <a:pt x="27217" y="37643"/>
                  </a:lnTo>
                  <a:lnTo>
                    <a:pt x="33444" y="33445"/>
                  </a:lnTo>
                  <a:lnTo>
                    <a:pt x="37642" y="27217"/>
                  </a:lnTo>
                  <a:lnTo>
                    <a:pt x="39182" y="19591"/>
                  </a:lnTo>
                  <a:lnTo>
                    <a:pt x="37642" y="11964"/>
                  </a:lnTo>
                  <a:lnTo>
                    <a:pt x="33444" y="5737"/>
                  </a:lnTo>
                  <a:lnTo>
                    <a:pt x="27217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14740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27217" y="1539"/>
                  </a:lnTo>
                  <a:lnTo>
                    <a:pt x="33444" y="5737"/>
                  </a:lnTo>
                  <a:lnTo>
                    <a:pt x="37642" y="11964"/>
                  </a:lnTo>
                  <a:lnTo>
                    <a:pt x="39182" y="19591"/>
                  </a:lnTo>
                  <a:lnTo>
                    <a:pt x="37642" y="27217"/>
                  </a:lnTo>
                  <a:lnTo>
                    <a:pt x="33444" y="33445"/>
                  </a:lnTo>
                  <a:lnTo>
                    <a:pt x="27217" y="37643"/>
                  </a:lnTo>
                  <a:lnTo>
                    <a:pt x="19591" y="39183"/>
                  </a:lnTo>
                  <a:lnTo>
                    <a:pt x="11966" y="37643"/>
                  </a:lnTo>
                  <a:lnTo>
                    <a:pt x="5738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8" y="5737"/>
                  </a:lnTo>
                  <a:lnTo>
                    <a:pt x="11966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78744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11964" y="1539"/>
                  </a:lnTo>
                  <a:lnTo>
                    <a:pt x="5737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7" y="33445"/>
                  </a:lnTo>
                  <a:lnTo>
                    <a:pt x="11964" y="37643"/>
                  </a:lnTo>
                  <a:lnTo>
                    <a:pt x="19591" y="39183"/>
                  </a:lnTo>
                  <a:lnTo>
                    <a:pt x="27215" y="37643"/>
                  </a:lnTo>
                  <a:lnTo>
                    <a:pt x="33443" y="33445"/>
                  </a:lnTo>
                  <a:lnTo>
                    <a:pt x="37642" y="27217"/>
                  </a:lnTo>
                  <a:lnTo>
                    <a:pt x="39182" y="19591"/>
                  </a:lnTo>
                  <a:lnTo>
                    <a:pt x="37642" y="11964"/>
                  </a:lnTo>
                  <a:lnTo>
                    <a:pt x="33443" y="5737"/>
                  </a:lnTo>
                  <a:lnTo>
                    <a:pt x="27215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78744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27215" y="1539"/>
                  </a:lnTo>
                  <a:lnTo>
                    <a:pt x="33443" y="5737"/>
                  </a:lnTo>
                  <a:lnTo>
                    <a:pt x="37642" y="11964"/>
                  </a:lnTo>
                  <a:lnTo>
                    <a:pt x="39182" y="19591"/>
                  </a:lnTo>
                  <a:lnTo>
                    <a:pt x="37642" y="27217"/>
                  </a:lnTo>
                  <a:lnTo>
                    <a:pt x="33443" y="33445"/>
                  </a:lnTo>
                  <a:lnTo>
                    <a:pt x="27215" y="37643"/>
                  </a:lnTo>
                  <a:lnTo>
                    <a:pt x="19591" y="39183"/>
                  </a:lnTo>
                  <a:lnTo>
                    <a:pt x="11964" y="37643"/>
                  </a:lnTo>
                  <a:lnTo>
                    <a:pt x="5737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7" y="5737"/>
                  </a:lnTo>
                  <a:lnTo>
                    <a:pt x="11964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0491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0491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8873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5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5" y="42904"/>
                  </a:lnTo>
                  <a:lnTo>
                    <a:pt x="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8873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5" y="0"/>
                  </a:lnTo>
                  <a:lnTo>
                    <a:pt x="12385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7827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78271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61136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61136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5734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5734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4688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14688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29752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5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5" y="42904"/>
                  </a:lnTo>
                  <a:lnTo>
                    <a:pt x="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29752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5" y="0"/>
                  </a:lnTo>
                  <a:lnTo>
                    <a:pt x="12385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470332" y="5789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935998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935998" y="14400"/>
                  </a:lnTo>
                  <a:lnTo>
                    <a:pt x="935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470332" y="5789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0" y="0"/>
                  </a:moveTo>
                  <a:lnTo>
                    <a:pt x="935998" y="0"/>
                  </a:lnTo>
                  <a:lnTo>
                    <a:pt x="935998" y="14400"/>
                  </a:lnTo>
                  <a:lnTo>
                    <a:pt x="0" y="14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450739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11965" y="1539"/>
                  </a:lnTo>
                  <a:lnTo>
                    <a:pt x="5738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8" y="33445"/>
                  </a:lnTo>
                  <a:lnTo>
                    <a:pt x="11965" y="37643"/>
                  </a:lnTo>
                  <a:lnTo>
                    <a:pt x="19592" y="39183"/>
                  </a:lnTo>
                  <a:lnTo>
                    <a:pt x="27218" y="37643"/>
                  </a:lnTo>
                  <a:lnTo>
                    <a:pt x="33445" y="33445"/>
                  </a:lnTo>
                  <a:lnTo>
                    <a:pt x="37644" y="27217"/>
                  </a:lnTo>
                  <a:lnTo>
                    <a:pt x="39183" y="19591"/>
                  </a:lnTo>
                  <a:lnTo>
                    <a:pt x="37644" y="11964"/>
                  </a:lnTo>
                  <a:lnTo>
                    <a:pt x="33445" y="5737"/>
                  </a:lnTo>
                  <a:lnTo>
                    <a:pt x="27218" y="1539"/>
                  </a:lnTo>
                  <a:lnTo>
                    <a:pt x="1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50739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27218" y="1539"/>
                  </a:lnTo>
                  <a:lnTo>
                    <a:pt x="33445" y="5737"/>
                  </a:lnTo>
                  <a:lnTo>
                    <a:pt x="37644" y="11964"/>
                  </a:lnTo>
                  <a:lnTo>
                    <a:pt x="39183" y="19591"/>
                  </a:lnTo>
                  <a:lnTo>
                    <a:pt x="37644" y="27217"/>
                  </a:lnTo>
                  <a:lnTo>
                    <a:pt x="33445" y="33445"/>
                  </a:lnTo>
                  <a:lnTo>
                    <a:pt x="27218" y="37643"/>
                  </a:lnTo>
                  <a:lnTo>
                    <a:pt x="19592" y="39183"/>
                  </a:lnTo>
                  <a:lnTo>
                    <a:pt x="11965" y="37643"/>
                  </a:lnTo>
                  <a:lnTo>
                    <a:pt x="5738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8" y="5737"/>
                  </a:lnTo>
                  <a:lnTo>
                    <a:pt x="11965" y="1539"/>
                  </a:lnTo>
                  <a:lnTo>
                    <a:pt x="1959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86739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1" y="0"/>
                  </a:moveTo>
                  <a:lnTo>
                    <a:pt x="11964" y="1539"/>
                  </a:lnTo>
                  <a:lnTo>
                    <a:pt x="5737" y="5737"/>
                  </a:lnTo>
                  <a:lnTo>
                    <a:pt x="1539" y="11964"/>
                  </a:lnTo>
                  <a:lnTo>
                    <a:pt x="0" y="19591"/>
                  </a:lnTo>
                  <a:lnTo>
                    <a:pt x="1539" y="27217"/>
                  </a:lnTo>
                  <a:lnTo>
                    <a:pt x="5737" y="33445"/>
                  </a:lnTo>
                  <a:lnTo>
                    <a:pt x="11964" y="37643"/>
                  </a:lnTo>
                  <a:lnTo>
                    <a:pt x="19591" y="39183"/>
                  </a:lnTo>
                  <a:lnTo>
                    <a:pt x="27216" y="37643"/>
                  </a:lnTo>
                  <a:lnTo>
                    <a:pt x="33444" y="33445"/>
                  </a:lnTo>
                  <a:lnTo>
                    <a:pt x="37643" y="27217"/>
                  </a:lnTo>
                  <a:lnTo>
                    <a:pt x="39183" y="19591"/>
                  </a:lnTo>
                  <a:lnTo>
                    <a:pt x="37643" y="11964"/>
                  </a:lnTo>
                  <a:lnTo>
                    <a:pt x="33444" y="5737"/>
                  </a:lnTo>
                  <a:lnTo>
                    <a:pt x="27216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86739" y="57772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1" y="0"/>
                  </a:moveTo>
                  <a:lnTo>
                    <a:pt x="27216" y="1539"/>
                  </a:lnTo>
                  <a:lnTo>
                    <a:pt x="33444" y="5737"/>
                  </a:lnTo>
                  <a:lnTo>
                    <a:pt x="37643" y="11964"/>
                  </a:lnTo>
                  <a:lnTo>
                    <a:pt x="39183" y="19591"/>
                  </a:lnTo>
                  <a:lnTo>
                    <a:pt x="37643" y="27217"/>
                  </a:lnTo>
                  <a:lnTo>
                    <a:pt x="33444" y="33445"/>
                  </a:lnTo>
                  <a:lnTo>
                    <a:pt x="27216" y="37643"/>
                  </a:lnTo>
                  <a:lnTo>
                    <a:pt x="19591" y="39183"/>
                  </a:lnTo>
                  <a:lnTo>
                    <a:pt x="11964" y="37643"/>
                  </a:lnTo>
                  <a:lnTo>
                    <a:pt x="5737" y="33445"/>
                  </a:lnTo>
                  <a:lnTo>
                    <a:pt x="1539" y="27217"/>
                  </a:lnTo>
                  <a:lnTo>
                    <a:pt x="0" y="19591"/>
                  </a:lnTo>
                  <a:lnTo>
                    <a:pt x="1539" y="11964"/>
                  </a:lnTo>
                  <a:lnTo>
                    <a:pt x="5737" y="5737"/>
                  </a:lnTo>
                  <a:lnTo>
                    <a:pt x="11964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67183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67183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5566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755660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4519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845199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928064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928064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024278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024278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11381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13817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196682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196682" y="5804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534332" y="5645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936000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936000" y="14400"/>
                  </a:lnTo>
                  <a:lnTo>
                    <a:pt x="93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534332" y="5645660"/>
              <a:ext cx="936625" cy="14604"/>
            </a:xfrm>
            <a:custGeom>
              <a:avLst/>
              <a:gdLst/>
              <a:ahLst/>
              <a:cxnLst/>
              <a:rect l="l" t="t" r="r" b="b"/>
              <a:pathLst>
                <a:path w="936625" h="14604">
                  <a:moveTo>
                    <a:pt x="0" y="0"/>
                  </a:moveTo>
                  <a:lnTo>
                    <a:pt x="936000" y="0"/>
                  </a:lnTo>
                  <a:lnTo>
                    <a:pt x="936000" y="14400"/>
                  </a:lnTo>
                  <a:lnTo>
                    <a:pt x="0" y="14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14740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11966" y="1539"/>
                  </a:lnTo>
                  <a:lnTo>
                    <a:pt x="5738" y="5738"/>
                  </a:lnTo>
                  <a:lnTo>
                    <a:pt x="1539" y="11965"/>
                  </a:lnTo>
                  <a:lnTo>
                    <a:pt x="0" y="19592"/>
                  </a:lnTo>
                  <a:lnTo>
                    <a:pt x="1539" y="27218"/>
                  </a:lnTo>
                  <a:lnTo>
                    <a:pt x="5738" y="33445"/>
                  </a:lnTo>
                  <a:lnTo>
                    <a:pt x="11966" y="37643"/>
                  </a:lnTo>
                  <a:lnTo>
                    <a:pt x="19591" y="39183"/>
                  </a:lnTo>
                  <a:lnTo>
                    <a:pt x="27217" y="37643"/>
                  </a:lnTo>
                  <a:lnTo>
                    <a:pt x="33444" y="33445"/>
                  </a:lnTo>
                  <a:lnTo>
                    <a:pt x="37642" y="27218"/>
                  </a:lnTo>
                  <a:lnTo>
                    <a:pt x="39182" y="19592"/>
                  </a:lnTo>
                  <a:lnTo>
                    <a:pt x="37642" y="11965"/>
                  </a:lnTo>
                  <a:lnTo>
                    <a:pt x="33444" y="5738"/>
                  </a:lnTo>
                  <a:lnTo>
                    <a:pt x="27217" y="153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14740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591" y="0"/>
                  </a:moveTo>
                  <a:lnTo>
                    <a:pt x="27217" y="1539"/>
                  </a:lnTo>
                  <a:lnTo>
                    <a:pt x="33444" y="5738"/>
                  </a:lnTo>
                  <a:lnTo>
                    <a:pt x="37642" y="11965"/>
                  </a:lnTo>
                  <a:lnTo>
                    <a:pt x="39182" y="19592"/>
                  </a:lnTo>
                  <a:lnTo>
                    <a:pt x="37642" y="27218"/>
                  </a:lnTo>
                  <a:lnTo>
                    <a:pt x="33444" y="33445"/>
                  </a:lnTo>
                  <a:lnTo>
                    <a:pt x="27217" y="37643"/>
                  </a:lnTo>
                  <a:lnTo>
                    <a:pt x="19591" y="39183"/>
                  </a:lnTo>
                  <a:lnTo>
                    <a:pt x="11966" y="37643"/>
                  </a:lnTo>
                  <a:lnTo>
                    <a:pt x="5738" y="33445"/>
                  </a:lnTo>
                  <a:lnTo>
                    <a:pt x="1539" y="27218"/>
                  </a:lnTo>
                  <a:lnTo>
                    <a:pt x="0" y="19592"/>
                  </a:lnTo>
                  <a:lnTo>
                    <a:pt x="1539" y="11965"/>
                  </a:lnTo>
                  <a:lnTo>
                    <a:pt x="5738" y="5738"/>
                  </a:lnTo>
                  <a:lnTo>
                    <a:pt x="11966" y="1539"/>
                  </a:lnTo>
                  <a:lnTo>
                    <a:pt x="1959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450739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11965" y="1539"/>
                  </a:lnTo>
                  <a:lnTo>
                    <a:pt x="5738" y="5738"/>
                  </a:lnTo>
                  <a:lnTo>
                    <a:pt x="1539" y="11965"/>
                  </a:lnTo>
                  <a:lnTo>
                    <a:pt x="0" y="19592"/>
                  </a:lnTo>
                  <a:lnTo>
                    <a:pt x="1539" y="27218"/>
                  </a:lnTo>
                  <a:lnTo>
                    <a:pt x="5738" y="33445"/>
                  </a:lnTo>
                  <a:lnTo>
                    <a:pt x="11965" y="37643"/>
                  </a:lnTo>
                  <a:lnTo>
                    <a:pt x="19592" y="39183"/>
                  </a:lnTo>
                  <a:lnTo>
                    <a:pt x="27218" y="37643"/>
                  </a:lnTo>
                  <a:lnTo>
                    <a:pt x="33445" y="33445"/>
                  </a:lnTo>
                  <a:lnTo>
                    <a:pt x="37644" y="27218"/>
                  </a:lnTo>
                  <a:lnTo>
                    <a:pt x="39183" y="19592"/>
                  </a:lnTo>
                  <a:lnTo>
                    <a:pt x="37644" y="11965"/>
                  </a:lnTo>
                  <a:lnTo>
                    <a:pt x="33445" y="5738"/>
                  </a:lnTo>
                  <a:lnTo>
                    <a:pt x="27218" y="1539"/>
                  </a:lnTo>
                  <a:lnTo>
                    <a:pt x="19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450739" y="56332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92" y="0"/>
                  </a:moveTo>
                  <a:lnTo>
                    <a:pt x="27218" y="1539"/>
                  </a:lnTo>
                  <a:lnTo>
                    <a:pt x="33445" y="5738"/>
                  </a:lnTo>
                  <a:lnTo>
                    <a:pt x="37644" y="11965"/>
                  </a:lnTo>
                  <a:lnTo>
                    <a:pt x="39183" y="19592"/>
                  </a:lnTo>
                  <a:lnTo>
                    <a:pt x="37644" y="27218"/>
                  </a:lnTo>
                  <a:lnTo>
                    <a:pt x="33445" y="33445"/>
                  </a:lnTo>
                  <a:lnTo>
                    <a:pt x="27218" y="37643"/>
                  </a:lnTo>
                  <a:lnTo>
                    <a:pt x="19592" y="39183"/>
                  </a:lnTo>
                  <a:lnTo>
                    <a:pt x="11965" y="37643"/>
                  </a:lnTo>
                  <a:lnTo>
                    <a:pt x="5738" y="33445"/>
                  </a:lnTo>
                  <a:lnTo>
                    <a:pt x="1539" y="27218"/>
                  </a:lnTo>
                  <a:lnTo>
                    <a:pt x="0" y="19592"/>
                  </a:lnTo>
                  <a:lnTo>
                    <a:pt x="1539" y="11965"/>
                  </a:lnTo>
                  <a:lnTo>
                    <a:pt x="5738" y="5738"/>
                  </a:lnTo>
                  <a:lnTo>
                    <a:pt x="11965" y="1539"/>
                  </a:lnTo>
                  <a:lnTo>
                    <a:pt x="1959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72887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72887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12698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12698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902236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902236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985101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985101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08131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081315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170854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170854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253719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12383" y="0"/>
                  </a:moveTo>
                  <a:lnTo>
                    <a:pt x="0" y="0"/>
                  </a:lnTo>
                  <a:lnTo>
                    <a:pt x="0" y="42904"/>
                  </a:lnTo>
                  <a:lnTo>
                    <a:pt x="12383" y="42904"/>
                  </a:lnTo>
                  <a:lnTo>
                    <a:pt x="12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253719" y="5660060"/>
              <a:ext cx="12700" cy="43180"/>
            </a:xfrm>
            <a:custGeom>
              <a:avLst/>
              <a:gdLst/>
              <a:ahLst/>
              <a:cxnLst/>
              <a:rect l="l" t="t" r="r" b="b"/>
              <a:pathLst>
                <a:path w="12700" h="43179">
                  <a:moveTo>
                    <a:pt x="0" y="0"/>
                  </a:moveTo>
                  <a:lnTo>
                    <a:pt x="12383" y="0"/>
                  </a:lnTo>
                  <a:lnTo>
                    <a:pt x="12383" y="42904"/>
                  </a:lnTo>
                  <a:lnTo>
                    <a:pt x="0" y="429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782319" y="4923525"/>
              <a:ext cx="591185" cy="407670"/>
            </a:xfrm>
            <a:custGeom>
              <a:avLst/>
              <a:gdLst/>
              <a:ahLst/>
              <a:cxnLst/>
              <a:rect l="l" t="t" r="r" b="b"/>
              <a:pathLst>
                <a:path w="591185" h="407670">
                  <a:moveTo>
                    <a:pt x="241372" y="0"/>
                  </a:moveTo>
                  <a:lnTo>
                    <a:pt x="206256" y="14514"/>
                  </a:lnTo>
                  <a:lnTo>
                    <a:pt x="182261" y="44012"/>
                  </a:lnTo>
                  <a:lnTo>
                    <a:pt x="169385" y="88494"/>
                  </a:lnTo>
                  <a:lnTo>
                    <a:pt x="146109" y="89162"/>
                  </a:lnTo>
                  <a:lnTo>
                    <a:pt x="120597" y="93093"/>
                  </a:lnTo>
                  <a:lnTo>
                    <a:pt x="92850" y="100285"/>
                  </a:lnTo>
                  <a:lnTo>
                    <a:pt x="62869" y="110740"/>
                  </a:lnTo>
                  <a:lnTo>
                    <a:pt x="29265" y="121123"/>
                  </a:lnTo>
                  <a:lnTo>
                    <a:pt x="8308" y="141948"/>
                  </a:lnTo>
                  <a:lnTo>
                    <a:pt x="0" y="173212"/>
                  </a:lnTo>
                  <a:lnTo>
                    <a:pt x="4340" y="214917"/>
                  </a:lnTo>
                  <a:lnTo>
                    <a:pt x="11265" y="250319"/>
                  </a:lnTo>
                  <a:lnTo>
                    <a:pt x="30155" y="278312"/>
                  </a:lnTo>
                  <a:lnTo>
                    <a:pt x="61013" y="298895"/>
                  </a:lnTo>
                  <a:lnTo>
                    <a:pt x="103837" y="312069"/>
                  </a:lnTo>
                  <a:lnTo>
                    <a:pt x="114380" y="342578"/>
                  </a:lnTo>
                  <a:lnTo>
                    <a:pt x="132525" y="367772"/>
                  </a:lnTo>
                  <a:lnTo>
                    <a:pt x="158275" y="387648"/>
                  </a:lnTo>
                  <a:lnTo>
                    <a:pt x="191629" y="402206"/>
                  </a:lnTo>
                  <a:lnTo>
                    <a:pt x="225983" y="407578"/>
                  </a:lnTo>
                  <a:lnTo>
                    <a:pt x="258699" y="405856"/>
                  </a:lnTo>
                  <a:lnTo>
                    <a:pt x="289779" y="397040"/>
                  </a:lnTo>
                  <a:lnTo>
                    <a:pt x="319221" y="381128"/>
                  </a:lnTo>
                  <a:lnTo>
                    <a:pt x="338019" y="394148"/>
                  </a:lnTo>
                  <a:lnTo>
                    <a:pt x="358526" y="402391"/>
                  </a:lnTo>
                  <a:lnTo>
                    <a:pt x="380742" y="405856"/>
                  </a:lnTo>
                  <a:lnTo>
                    <a:pt x="404667" y="404543"/>
                  </a:lnTo>
                  <a:lnTo>
                    <a:pt x="443593" y="394865"/>
                  </a:lnTo>
                  <a:lnTo>
                    <a:pt x="472762" y="376226"/>
                  </a:lnTo>
                  <a:lnTo>
                    <a:pt x="492173" y="348627"/>
                  </a:lnTo>
                  <a:lnTo>
                    <a:pt x="501828" y="312069"/>
                  </a:lnTo>
                  <a:lnTo>
                    <a:pt x="540601" y="293527"/>
                  </a:lnTo>
                  <a:lnTo>
                    <a:pt x="568353" y="268225"/>
                  </a:lnTo>
                  <a:lnTo>
                    <a:pt x="585082" y="236166"/>
                  </a:lnTo>
                  <a:lnTo>
                    <a:pt x="590787" y="197351"/>
                  </a:lnTo>
                  <a:lnTo>
                    <a:pt x="582323" y="153939"/>
                  </a:lnTo>
                  <a:lnTo>
                    <a:pt x="555895" y="125032"/>
                  </a:lnTo>
                  <a:lnTo>
                    <a:pt x="511502" y="110633"/>
                  </a:lnTo>
                  <a:lnTo>
                    <a:pt x="449145" y="110740"/>
                  </a:lnTo>
                  <a:lnTo>
                    <a:pt x="430177" y="80097"/>
                  </a:lnTo>
                  <a:lnTo>
                    <a:pt x="406493" y="54080"/>
                  </a:lnTo>
                  <a:lnTo>
                    <a:pt x="378091" y="32689"/>
                  </a:lnTo>
                  <a:lnTo>
                    <a:pt x="344968" y="15923"/>
                  </a:lnTo>
                  <a:lnTo>
                    <a:pt x="287609" y="469"/>
                  </a:lnTo>
                  <a:lnTo>
                    <a:pt x="241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92552" y="4579394"/>
              <a:ext cx="0" cy="1210310"/>
            </a:xfrm>
            <a:custGeom>
              <a:avLst/>
              <a:gdLst/>
              <a:ahLst/>
              <a:cxnLst/>
              <a:rect l="l" t="t" r="r" b="b"/>
              <a:pathLst>
                <a:path h="1210310">
                  <a:moveTo>
                    <a:pt x="0" y="1210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777350" y="57744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594" y="0"/>
                  </a:moveTo>
                  <a:lnTo>
                    <a:pt x="15201" y="0"/>
                  </a:lnTo>
                  <a:lnTo>
                    <a:pt x="6807" y="0"/>
                  </a:lnTo>
                  <a:lnTo>
                    <a:pt x="0" y="6808"/>
                  </a:lnTo>
                  <a:lnTo>
                    <a:pt x="0" y="23595"/>
                  </a:lnTo>
                  <a:lnTo>
                    <a:pt x="6807" y="30402"/>
                  </a:lnTo>
                  <a:lnTo>
                    <a:pt x="23594" y="30402"/>
                  </a:lnTo>
                  <a:lnTo>
                    <a:pt x="30401" y="23595"/>
                  </a:lnTo>
                  <a:lnTo>
                    <a:pt x="30401" y="6808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777350" y="577445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15201" y="0"/>
                  </a:moveTo>
                  <a:lnTo>
                    <a:pt x="23594" y="0"/>
                  </a:lnTo>
                  <a:lnTo>
                    <a:pt x="30401" y="6808"/>
                  </a:lnTo>
                  <a:lnTo>
                    <a:pt x="30401" y="15203"/>
                  </a:lnTo>
                  <a:lnTo>
                    <a:pt x="30401" y="23595"/>
                  </a:lnTo>
                  <a:lnTo>
                    <a:pt x="23594" y="30402"/>
                  </a:lnTo>
                  <a:lnTo>
                    <a:pt x="15201" y="30402"/>
                  </a:lnTo>
                  <a:lnTo>
                    <a:pt x="6807" y="30402"/>
                  </a:lnTo>
                  <a:lnTo>
                    <a:pt x="0" y="23595"/>
                  </a:lnTo>
                  <a:lnTo>
                    <a:pt x="0" y="15203"/>
                  </a:lnTo>
                  <a:lnTo>
                    <a:pt x="0" y="6808"/>
                  </a:lnTo>
                  <a:lnTo>
                    <a:pt x="6807" y="0"/>
                  </a:lnTo>
                  <a:lnTo>
                    <a:pt x="15201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79" name="object 179"/>
          <p:cNvSpPr/>
          <p:nvPr/>
        </p:nvSpPr>
        <p:spPr>
          <a:xfrm>
            <a:off x="5227577" y="3123396"/>
            <a:ext cx="280999" cy="261451"/>
          </a:xfrm>
          <a:custGeom>
            <a:avLst/>
            <a:gdLst/>
            <a:ahLst/>
            <a:cxnLst/>
            <a:rect l="l" t="t" r="r" b="b"/>
            <a:pathLst>
              <a:path w="438150" h="407670">
                <a:moveTo>
                  <a:pt x="88247" y="0"/>
                </a:moveTo>
                <a:lnTo>
                  <a:pt x="53130" y="14513"/>
                </a:lnTo>
                <a:lnTo>
                  <a:pt x="29134" y="44012"/>
                </a:lnTo>
                <a:lnTo>
                  <a:pt x="16257" y="88494"/>
                </a:lnTo>
                <a:lnTo>
                  <a:pt x="11023" y="88264"/>
                </a:lnTo>
                <a:lnTo>
                  <a:pt x="5608" y="88315"/>
                </a:lnTo>
                <a:lnTo>
                  <a:pt x="0" y="88631"/>
                </a:lnTo>
                <a:lnTo>
                  <a:pt x="0" y="384494"/>
                </a:lnTo>
                <a:lnTo>
                  <a:pt x="38505" y="402205"/>
                </a:lnTo>
                <a:lnTo>
                  <a:pt x="72858" y="407579"/>
                </a:lnTo>
                <a:lnTo>
                  <a:pt x="105576" y="405857"/>
                </a:lnTo>
                <a:lnTo>
                  <a:pt x="136656" y="397041"/>
                </a:lnTo>
                <a:lnTo>
                  <a:pt x="166096" y="381131"/>
                </a:lnTo>
                <a:lnTo>
                  <a:pt x="184895" y="394153"/>
                </a:lnTo>
                <a:lnTo>
                  <a:pt x="205403" y="402396"/>
                </a:lnTo>
                <a:lnTo>
                  <a:pt x="227620" y="405861"/>
                </a:lnTo>
                <a:lnTo>
                  <a:pt x="251546" y="404546"/>
                </a:lnTo>
                <a:lnTo>
                  <a:pt x="290471" y="394869"/>
                </a:lnTo>
                <a:lnTo>
                  <a:pt x="319637" y="376230"/>
                </a:lnTo>
                <a:lnTo>
                  <a:pt x="339047" y="348629"/>
                </a:lnTo>
                <a:lnTo>
                  <a:pt x="348702" y="312068"/>
                </a:lnTo>
                <a:lnTo>
                  <a:pt x="387477" y="293526"/>
                </a:lnTo>
                <a:lnTo>
                  <a:pt x="415229" y="268227"/>
                </a:lnTo>
                <a:lnTo>
                  <a:pt x="431959" y="236170"/>
                </a:lnTo>
                <a:lnTo>
                  <a:pt x="437666" y="197358"/>
                </a:lnTo>
                <a:lnTo>
                  <a:pt x="429201" y="153943"/>
                </a:lnTo>
                <a:lnTo>
                  <a:pt x="402772" y="125036"/>
                </a:lnTo>
                <a:lnTo>
                  <a:pt x="358378" y="110636"/>
                </a:lnTo>
                <a:lnTo>
                  <a:pt x="296020" y="110743"/>
                </a:lnTo>
                <a:lnTo>
                  <a:pt x="277052" y="80099"/>
                </a:lnTo>
                <a:lnTo>
                  <a:pt x="253368" y="54081"/>
                </a:lnTo>
                <a:lnTo>
                  <a:pt x="224966" y="32690"/>
                </a:lnTo>
                <a:lnTo>
                  <a:pt x="191843" y="15926"/>
                </a:lnTo>
                <a:lnTo>
                  <a:pt x="134484" y="470"/>
                </a:lnTo>
                <a:lnTo>
                  <a:pt x="88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0" name="object 180"/>
          <p:cNvSpPr/>
          <p:nvPr/>
        </p:nvSpPr>
        <p:spPr>
          <a:xfrm>
            <a:off x="6098550" y="3290305"/>
            <a:ext cx="308691" cy="213396"/>
          </a:xfrm>
          <a:custGeom>
            <a:avLst/>
            <a:gdLst/>
            <a:ahLst/>
            <a:cxnLst/>
            <a:rect l="l" t="t" r="r" b="b"/>
            <a:pathLst>
              <a:path w="481329" h="332739">
                <a:moveTo>
                  <a:pt x="223780" y="0"/>
                </a:moveTo>
                <a:lnTo>
                  <a:pt x="180991" y="5237"/>
                </a:lnTo>
                <a:lnTo>
                  <a:pt x="152342" y="29526"/>
                </a:lnTo>
                <a:lnTo>
                  <a:pt x="137832" y="72867"/>
                </a:lnTo>
                <a:lnTo>
                  <a:pt x="118892" y="73411"/>
                </a:lnTo>
                <a:lnTo>
                  <a:pt x="98133" y="76609"/>
                </a:lnTo>
                <a:lnTo>
                  <a:pt x="75555" y="82461"/>
                </a:lnTo>
                <a:lnTo>
                  <a:pt x="51160" y="90968"/>
                </a:lnTo>
                <a:lnTo>
                  <a:pt x="23814" y="99418"/>
                </a:lnTo>
                <a:lnTo>
                  <a:pt x="6760" y="116364"/>
                </a:lnTo>
                <a:lnTo>
                  <a:pt x="0" y="141805"/>
                </a:lnTo>
                <a:lnTo>
                  <a:pt x="3531" y="175740"/>
                </a:lnTo>
                <a:lnTo>
                  <a:pt x="9166" y="204548"/>
                </a:lnTo>
                <a:lnTo>
                  <a:pt x="24538" y="227327"/>
                </a:lnTo>
                <a:lnTo>
                  <a:pt x="49647" y="244076"/>
                </a:lnTo>
                <a:lnTo>
                  <a:pt x="84495" y="254797"/>
                </a:lnTo>
                <a:lnTo>
                  <a:pt x="93074" y="279623"/>
                </a:lnTo>
                <a:lnTo>
                  <a:pt x="107840" y="300123"/>
                </a:lnTo>
                <a:lnTo>
                  <a:pt x="128793" y="316297"/>
                </a:lnTo>
                <a:lnTo>
                  <a:pt x="155933" y="328143"/>
                </a:lnTo>
                <a:lnTo>
                  <a:pt x="183888" y="332515"/>
                </a:lnTo>
                <a:lnTo>
                  <a:pt x="210510" y="331113"/>
                </a:lnTo>
                <a:lnTo>
                  <a:pt x="235800" y="323939"/>
                </a:lnTo>
                <a:lnTo>
                  <a:pt x="259757" y="310993"/>
                </a:lnTo>
                <a:lnTo>
                  <a:pt x="275054" y="321588"/>
                </a:lnTo>
                <a:lnTo>
                  <a:pt x="291741" y="328294"/>
                </a:lnTo>
                <a:lnTo>
                  <a:pt x="309819" y="331113"/>
                </a:lnTo>
                <a:lnTo>
                  <a:pt x="329288" y="330044"/>
                </a:lnTo>
                <a:lnTo>
                  <a:pt x="360963" y="322170"/>
                </a:lnTo>
                <a:lnTo>
                  <a:pt x="384698" y="307003"/>
                </a:lnTo>
                <a:lnTo>
                  <a:pt x="400494" y="284545"/>
                </a:lnTo>
                <a:lnTo>
                  <a:pt x="408351" y="254797"/>
                </a:lnTo>
                <a:lnTo>
                  <a:pt x="439902" y="239708"/>
                </a:lnTo>
                <a:lnTo>
                  <a:pt x="462484" y="219120"/>
                </a:lnTo>
                <a:lnTo>
                  <a:pt x="476097" y="193033"/>
                </a:lnTo>
                <a:lnTo>
                  <a:pt x="480740" y="161449"/>
                </a:lnTo>
                <a:lnTo>
                  <a:pt x="473852" y="126122"/>
                </a:lnTo>
                <a:lnTo>
                  <a:pt x="452346" y="102600"/>
                </a:lnTo>
                <a:lnTo>
                  <a:pt x="416223" y="90882"/>
                </a:lnTo>
                <a:lnTo>
                  <a:pt x="365482" y="90968"/>
                </a:lnTo>
                <a:lnTo>
                  <a:pt x="350048" y="66033"/>
                </a:lnTo>
                <a:lnTo>
                  <a:pt x="330775" y="44863"/>
                </a:lnTo>
                <a:lnTo>
                  <a:pt x="307663" y="27456"/>
                </a:lnTo>
                <a:lnTo>
                  <a:pt x="280710" y="13813"/>
                </a:lnTo>
                <a:lnTo>
                  <a:pt x="22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1" name="object 181"/>
          <p:cNvSpPr txBox="1"/>
          <p:nvPr/>
        </p:nvSpPr>
        <p:spPr>
          <a:xfrm>
            <a:off x="7074810" y="3046963"/>
            <a:ext cx="2846233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21"/>
              </a:rPr>
              <a:t>https://www.ikea.com/ru/ru/p/gladom-gladom-stol-servirovochnyy-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belyy-00383249/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182" name="object 18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59270" y="3361636"/>
            <a:ext cx="393303" cy="516578"/>
          </a:xfrm>
          <a:prstGeom prst="rect">
            <a:avLst/>
          </a:prstGeom>
        </p:spPr>
      </p:pic>
      <p:grpSp>
        <p:nvGrpSpPr>
          <p:cNvPr id="183" name="object 183"/>
          <p:cNvGrpSpPr/>
          <p:nvPr/>
        </p:nvGrpSpPr>
        <p:grpSpPr>
          <a:xfrm>
            <a:off x="6371580" y="2423048"/>
            <a:ext cx="94888" cy="60272"/>
            <a:chOff x="7992550" y="3778160"/>
            <a:chExt cx="147955" cy="93980"/>
          </a:xfrm>
        </p:grpSpPr>
        <p:pic>
          <p:nvPicPr>
            <p:cNvPr id="184" name="object 1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94352" y="3779960"/>
              <a:ext cx="143998" cy="89998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7994350" y="3779960"/>
              <a:ext cx="144145" cy="90170"/>
            </a:xfrm>
            <a:custGeom>
              <a:avLst/>
              <a:gdLst/>
              <a:ahLst/>
              <a:cxnLst/>
              <a:rect l="l" t="t" r="r" b="b"/>
              <a:pathLst>
                <a:path w="144145" h="90170">
                  <a:moveTo>
                    <a:pt x="144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144000" y="89996"/>
                  </a:lnTo>
                  <a:lnTo>
                    <a:pt x="144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2121011" y="1022768"/>
            <a:ext cx="2582338" cy="1460379"/>
            <a:chOff x="1364811" y="1594760"/>
            <a:chExt cx="4026535" cy="2277110"/>
          </a:xfrm>
        </p:grpSpPr>
        <p:sp>
          <p:nvSpPr>
            <p:cNvPr id="187" name="object 187"/>
            <p:cNvSpPr/>
            <p:nvPr/>
          </p:nvSpPr>
          <p:spPr>
            <a:xfrm>
              <a:off x="1408010" y="16379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3981592" y="0"/>
                  </a:moveTo>
                  <a:lnTo>
                    <a:pt x="0" y="0"/>
                  </a:lnTo>
                  <a:lnTo>
                    <a:pt x="0" y="2231999"/>
                  </a:lnTo>
                  <a:lnTo>
                    <a:pt x="3981592" y="2231999"/>
                  </a:lnTo>
                  <a:lnTo>
                    <a:pt x="3981592" y="0"/>
                  </a:lnTo>
                  <a:close/>
                </a:path>
              </a:pathLst>
            </a:custGeom>
            <a:solidFill>
              <a:srgbClr val="F0EA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408010" y="1637960"/>
              <a:ext cx="3982085" cy="2232025"/>
            </a:xfrm>
            <a:custGeom>
              <a:avLst/>
              <a:gdLst/>
              <a:ahLst/>
              <a:cxnLst/>
              <a:rect l="l" t="t" r="r" b="b"/>
              <a:pathLst>
                <a:path w="3982085" h="2232025">
                  <a:moveTo>
                    <a:pt x="0" y="0"/>
                  </a:moveTo>
                  <a:lnTo>
                    <a:pt x="3981592" y="0"/>
                  </a:lnTo>
                  <a:lnTo>
                    <a:pt x="3981592" y="2231999"/>
                  </a:lnTo>
                  <a:lnTo>
                    <a:pt x="0" y="2231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178820" y="1637564"/>
              <a:ext cx="3211195" cy="1416685"/>
            </a:xfrm>
            <a:custGeom>
              <a:avLst/>
              <a:gdLst/>
              <a:ahLst/>
              <a:cxnLst/>
              <a:rect l="l" t="t" r="r" b="b"/>
              <a:pathLst>
                <a:path w="3211195" h="1416685">
                  <a:moveTo>
                    <a:pt x="3210782" y="0"/>
                  </a:moveTo>
                  <a:lnTo>
                    <a:pt x="959965" y="0"/>
                  </a:lnTo>
                  <a:lnTo>
                    <a:pt x="959965" y="226274"/>
                  </a:lnTo>
                  <a:lnTo>
                    <a:pt x="947407" y="256824"/>
                  </a:lnTo>
                  <a:lnTo>
                    <a:pt x="928138" y="281017"/>
                  </a:lnTo>
                  <a:lnTo>
                    <a:pt x="902158" y="298852"/>
                  </a:lnTo>
                  <a:lnTo>
                    <a:pt x="869468" y="310327"/>
                  </a:lnTo>
                  <a:lnTo>
                    <a:pt x="362746" y="310327"/>
                  </a:lnTo>
                  <a:lnTo>
                    <a:pt x="362746" y="515109"/>
                  </a:lnTo>
                  <a:lnTo>
                    <a:pt x="347985" y="563721"/>
                  </a:lnTo>
                  <a:lnTo>
                    <a:pt x="326058" y="606115"/>
                  </a:lnTo>
                  <a:lnTo>
                    <a:pt x="296966" y="642292"/>
                  </a:lnTo>
                  <a:lnTo>
                    <a:pt x="260708" y="672251"/>
                  </a:lnTo>
                  <a:lnTo>
                    <a:pt x="217283" y="695994"/>
                  </a:lnTo>
                  <a:lnTo>
                    <a:pt x="166693" y="713520"/>
                  </a:lnTo>
                  <a:lnTo>
                    <a:pt x="166693" y="916725"/>
                  </a:lnTo>
                  <a:lnTo>
                    <a:pt x="151680" y="962348"/>
                  </a:lnTo>
                  <a:lnTo>
                    <a:pt x="127504" y="999286"/>
                  </a:lnTo>
                  <a:lnTo>
                    <a:pt x="94165" y="1027542"/>
                  </a:lnTo>
                  <a:lnTo>
                    <a:pt x="51664" y="1047114"/>
                  </a:lnTo>
                  <a:lnTo>
                    <a:pt x="0" y="1058003"/>
                  </a:lnTo>
                  <a:lnTo>
                    <a:pt x="0" y="1412949"/>
                  </a:lnTo>
                  <a:lnTo>
                    <a:pt x="53915" y="1416209"/>
                  </a:lnTo>
                  <a:lnTo>
                    <a:pt x="106169" y="1416309"/>
                  </a:lnTo>
                  <a:lnTo>
                    <a:pt x="156761" y="1413249"/>
                  </a:lnTo>
                  <a:lnTo>
                    <a:pt x="205692" y="1407029"/>
                  </a:lnTo>
                  <a:lnTo>
                    <a:pt x="252961" y="1397650"/>
                  </a:lnTo>
                  <a:lnTo>
                    <a:pt x="298568" y="1385110"/>
                  </a:lnTo>
                  <a:lnTo>
                    <a:pt x="342514" y="1369411"/>
                  </a:lnTo>
                  <a:lnTo>
                    <a:pt x="384798" y="1350552"/>
                  </a:lnTo>
                  <a:lnTo>
                    <a:pt x="425421" y="1328533"/>
                  </a:lnTo>
                  <a:lnTo>
                    <a:pt x="464382" y="1303354"/>
                  </a:lnTo>
                  <a:lnTo>
                    <a:pt x="501682" y="1275016"/>
                  </a:lnTo>
                  <a:lnTo>
                    <a:pt x="537320" y="1243518"/>
                  </a:lnTo>
                  <a:lnTo>
                    <a:pt x="571297" y="1208859"/>
                  </a:lnTo>
                  <a:lnTo>
                    <a:pt x="603612" y="1171041"/>
                  </a:lnTo>
                  <a:lnTo>
                    <a:pt x="634267" y="1130063"/>
                  </a:lnTo>
                  <a:lnTo>
                    <a:pt x="663260" y="1085926"/>
                  </a:lnTo>
                  <a:lnTo>
                    <a:pt x="714433" y="1083773"/>
                  </a:lnTo>
                  <a:lnTo>
                    <a:pt x="759812" y="1073947"/>
                  </a:lnTo>
                  <a:lnTo>
                    <a:pt x="799396" y="1056448"/>
                  </a:lnTo>
                  <a:lnTo>
                    <a:pt x="833187" y="1031275"/>
                  </a:lnTo>
                  <a:lnTo>
                    <a:pt x="861183" y="998427"/>
                  </a:lnTo>
                  <a:lnTo>
                    <a:pt x="883385" y="957907"/>
                  </a:lnTo>
                  <a:lnTo>
                    <a:pt x="899794" y="909712"/>
                  </a:lnTo>
                  <a:lnTo>
                    <a:pt x="944942" y="933647"/>
                  </a:lnTo>
                  <a:lnTo>
                    <a:pt x="989858" y="954344"/>
                  </a:lnTo>
                  <a:lnTo>
                    <a:pt x="1034541" y="971803"/>
                  </a:lnTo>
                  <a:lnTo>
                    <a:pt x="1078993" y="986024"/>
                  </a:lnTo>
                  <a:lnTo>
                    <a:pt x="1123212" y="997008"/>
                  </a:lnTo>
                  <a:lnTo>
                    <a:pt x="1167200" y="1004753"/>
                  </a:lnTo>
                  <a:lnTo>
                    <a:pt x="1210955" y="1009260"/>
                  </a:lnTo>
                  <a:lnTo>
                    <a:pt x="1254478" y="1010529"/>
                  </a:lnTo>
                  <a:lnTo>
                    <a:pt x="1297769" y="1008560"/>
                  </a:lnTo>
                  <a:lnTo>
                    <a:pt x="1340827" y="1003353"/>
                  </a:lnTo>
                  <a:lnTo>
                    <a:pt x="1383654" y="994908"/>
                  </a:lnTo>
                  <a:lnTo>
                    <a:pt x="1426249" y="983226"/>
                  </a:lnTo>
                  <a:lnTo>
                    <a:pt x="1468611" y="968305"/>
                  </a:lnTo>
                  <a:lnTo>
                    <a:pt x="1510741" y="950146"/>
                  </a:lnTo>
                  <a:lnTo>
                    <a:pt x="1552639" y="928749"/>
                  </a:lnTo>
                  <a:lnTo>
                    <a:pt x="1594305" y="904114"/>
                  </a:lnTo>
                  <a:lnTo>
                    <a:pt x="1635738" y="876241"/>
                  </a:lnTo>
                  <a:lnTo>
                    <a:pt x="1676940" y="845130"/>
                  </a:lnTo>
                  <a:lnTo>
                    <a:pt x="1717909" y="810780"/>
                  </a:lnTo>
                  <a:lnTo>
                    <a:pt x="1758646" y="773193"/>
                  </a:lnTo>
                  <a:lnTo>
                    <a:pt x="1802584" y="796045"/>
                  </a:lnTo>
                  <a:lnTo>
                    <a:pt x="1846715" y="817202"/>
                  </a:lnTo>
                  <a:lnTo>
                    <a:pt x="1891041" y="836666"/>
                  </a:lnTo>
                  <a:lnTo>
                    <a:pt x="1935559" y="854435"/>
                  </a:lnTo>
                  <a:lnTo>
                    <a:pt x="1980272" y="870510"/>
                  </a:lnTo>
                  <a:lnTo>
                    <a:pt x="2025178" y="884891"/>
                  </a:lnTo>
                  <a:lnTo>
                    <a:pt x="2070278" y="897577"/>
                  </a:lnTo>
                  <a:lnTo>
                    <a:pt x="2115572" y="908570"/>
                  </a:lnTo>
                  <a:lnTo>
                    <a:pt x="2161059" y="917869"/>
                  </a:lnTo>
                  <a:lnTo>
                    <a:pt x="2206740" y="925473"/>
                  </a:lnTo>
                  <a:lnTo>
                    <a:pt x="2252614" y="931383"/>
                  </a:lnTo>
                  <a:lnTo>
                    <a:pt x="2298683" y="935599"/>
                  </a:lnTo>
                  <a:lnTo>
                    <a:pt x="2344944" y="938121"/>
                  </a:lnTo>
                  <a:lnTo>
                    <a:pt x="2391400" y="938949"/>
                  </a:lnTo>
                  <a:lnTo>
                    <a:pt x="2438049" y="938082"/>
                  </a:lnTo>
                  <a:lnTo>
                    <a:pt x="2484892" y="935522"/>
                  </a:lnTo>
                  <a:lnTo>
                    <a:pt x="2531929" y="931267"/>
                  </a:lnTo>
                  <a:lnTo>
                    <a:pt x="2579159" y="925319"/>
                  </a:lnTo>
                  <a:lnTo>
                    <a:pt x="2626584" y="917676"/>
                  </a:lnTo>
                  <a:lnTo>
                    <a:pt x="2674201" y="908339"/>
                  </a:lnTo>
                  <a:lnTo>
                    <a:pt x="2722013" y="897308"/>
                  </a:lnTo>
                  <a:lnTo>
                    <a:pt x="2770018" y="884583"/>
                  </a:lnTo>
                  <a:lnTo>
                    <a:pt x="2818217" y="870163"/>
                  </a:lnTo>
                  <a:lnTo>
                    <a:pt x="2866609" y="854050"/>
                  </a:lnTo>
                  <a:lnTo>
                    <a:pt x="2915196" y="836242"/>
                  </a:lnTo>
                  <a:lnTo>
                    <a:pt x="2963976" y="816741"/>
                  </a:lnTo>
                  <a:lnTo>
                    <a:pt x="3012950" y="795545"/>
                  </a:lnTo>
                  <a:lnTo>
                    <a:pt x="3062117" y="772655"/>
                  </a:lnTo>
                  <a:lnTo>
                    <a:pt x="3111478" y="748071"/>
                  </a:lnTo>
                  <a:lnTo>
                    <a:pt x="3161033" y="721793"/>
                  </a:lnTo>
                  <a:lnTo>
                    <a:pt x="3210782" y="693821"/>
                  </a:lnTo>
                  <a:lnTo>
                    <a:pt x="3210782" y="0"/>
                  </a:lnTo>
                  <a:close/>
                </a:path>
              </a:pathLst>
            </a:custGeom>
            <a:solidFill>
              <a:srgbClr val="87915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0" name="object 19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4802" y="2321960"/>
              <a:ext cx="72000" cy="154799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144802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2" name="object 1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0806" y="2321960"/>
              <a:ext cx="72000" cy="154799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4460806" y="2321960"/>
              <a:ext cx="72390" cy="1548130"/>
            </a:xfrm>
            <a:custGeom>
              <a:avLst/>
              <a:gdLst/>
              <a:ahLst/>
              <a:cxnLst/>
              <a:rect l="l" t="t" r="r" b="b"/>
              <a:pathLst>
                <a:path w="72389" h="1548129">
                  <a:moveTo>
                    <a:pt x="0" y="0"/>
                  </a:moveTo>
                  <a:lnTo>
                    <a:pt x="72000" y="0"/>
                  </a:lnTo>
                  <a:lnTo>
                    <a:pt x="72000" y="1547995"/>
                  </a:lnTo>
                  <a:lnTo>
                    <a:pt x="0" y="15479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32806" y="23939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39" h="1476375">
                  <a:moveTo>
                    <a:pt x="612000" y="0"/>
                  </a:moveTo>
                  <a:lnTo>
                    <a:pt x="0" y="0"/>
                  </a:lnTo>
                  <a:lnTo>
                    <a:pt x="0" y="1475995"/>
                  </a:lnTo>
                  <a:lnTo>
                    <a:pt x="612000" y="1475995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32806" y="2393961"/>
              <a:ext cx="612140" cy="1476375"/>
            </a:xfrm>
            <a:custGeom>
              <a:avLst/>
              <a:gdLst/>
              <a:ahLst/>
              <a:cxnLst/>
              <a:rect l="l" t="t" r="r" b="b"/>
              <a:pathLst>
                <a:path w="612139" h="1476375">
                  <a:moveTo>
                    <a:pt x="612000" y="1475995"/>
                  </a:moveTo>
                  <a:lnTo>
                    <a:pt x="0" y="1475995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14759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96" name="object 19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4811" y="1594760"/>
              <a:ext cx="86399" cy="86399"/>
            </a:xfrm>
            <a:prstGeom prst="rect">
              <a:avLst/>
            </a:prstGeom>
          </p:spPr>
        </p:pic>
      </p:grpSp>
      <p:sp>
        <p:nvSpPr>
          <p:cNvPr id="197" name="object 197"/>
          <p:cNvSpPr txBox="1"/>
          <p:nvPr/>
        </p:nvSpPr>
        <p:spPr>
          <a:xfrm>
            <a:off x="2088551" y="789780"/>
            <a:ext cx="68824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289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1283">
              <a:latin typeface="Tahoma"/>
              <a:cs typeface="Tahoma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652205" y="787300"/>
            <a:ext cx="90001" cy="2056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83" spc="-122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1283">
              <a:latin typeface="Tahoma"/>
              <a:cs typeface="Tahoma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2147494" y="956423"/>
            <a:ext cx="2582746" cy="1527982"/>
            <a:chOff x="1406105" y="1491311"/>
            <a:chExt cx="4027170" cy="2382520"/>
          </a:xfrm>
        </p:grpSpPr>
        <p:pic>
          <p:nvPicPr>
            <p:cNvPr id="200" name="object 20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6403" y="1594760"/>
              <a:ext cx="86399" cy="8639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5006" y="2608163"/>
              <a:ext cx="147600" cy="939596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1434" y="2320589"/>
              <a:ext cx="614739" cy="7474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4532806" y="2321960"/>
              <a:ext cx="612140" cy="72390"/>
            </a:xfrm>
            <a:custGeom>
              <a:avLst/>
              <a:gdLst/>
              <a:ahLst/>
              <a:cxnLst/>
              <a:rect l="l" t="t" r="r" b="b"/>
              <a:pathLst>
                <a:path w="612139" h="72389">
                  <a:moveTo>
                    <a:pt x="611996" y="0"/>
                  </a:moveTo>
                  <a:lnTo>
                    <a:pt x="611996" y="72000"/>
                  </a:lnTo>
                  <a:lnTo>
                    <a:pt x="0" y="72000"/>
                  </a:lnTo>
                  <a:lnTo>
                    <a:pt x="0" y="0"/>
                  </a:lnTo>
                  <a:lnTo>
                    <a:pt x="6119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58164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88906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88906" y="19043"/>
                  </a:lnTo>
                  <a:lnTo>
                    <a:pt x="88906" y="0"/>
                  </a:lnTo>
                  <a:close/>
                </a:path>
              </a:pathLst>
            </a:custGeom>
            <a:solidFill>
              <a:srgbClr val="DADAD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58164" y="3212435"/>
              <a:ext cx="88900" cy="19050"/>
            </a:xfrm>
            <a:custGeom>
              <a:avLst/>
              <a:gdLst/>
              <a:ahLst/>
              <a:cxnLst/>
              <a:rect l="l" t="t" r="r" b="b"/>
              <a:pathLst>
                <a:path w="88900" h="19050">
                  <a:moveTo>
                    <a:pt x="0" y="0"/>
                  </a:moveTo>
                  <a:lnTo>
                    <a:pt x="88906" y="0"/>
                  </a:lnTo>
                  <a:lnTo>
                    <a:pt x="88906" y="19043"/>
                  </a:lnTo>
                  <a:lnTo>
                    <a:pt x="0" y="1904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408010" y="1637960"/>
              <a:ext cx="454025" cy="1325880"/>
            </a:xfrm>
            <a:custGeom>
              <a:avLst/>
              <a:gdLst/>
              <a:ahLst/>
              <a:cxnLst/>
              <a:rect l="l" t="t" r="r" b="b"/>
              <a:pathLst>
                <a:path w="454025" h="1325880">
                  <a:moveTo>
                    <a:pt x="453743" y="0"/>
                  </a:moveTo>
                  <a:lnTo>
                    <a:pt x="39599" y="0"/>
                  </a:lnTo>
                  <a:lnTo>
                    <a:pt x="36488" y="15415"/>
                  </a:lnTo>
                  <a:lnTo>
                    <a:pt x="28002" y="28002"/>
                  </a:lnTo>
                  <a:lnTo>
                    <a:pt x="15415" y="36488"/>
                  </a:lnTo>
                  <a:lnTo>
                    <a:pt x="0" y="39599"/>
                  </a:lnTo>
                  <a:lnTo>
                    <a:pt x="0" y="1285365"/>
                  </a:lnTo>
                  <a:lnTo>
                    <a:pt x="32577" y="1303278"/>
                  </a:lnTo>
                  <a:lnTo>
                    <a:pt x="67998" y="1315988"/>
                  </a:lnTo>
                  <a:lnTo>
                    <a:pt x="106262" y="1323496"/>
                  </a:lnTo>
                  <a:lnTo>
                    <a:pt x="147371" y="1325802"/>
                  </a:lnTo>
                  <a:lnTo>
                    <a:pt x="191323" y="1322905"/>
                  </a:lnTo>
                  <a:lnTo>
                    <a:pt x="238119" y="1314806"/>
                  </a:lnTo>
                  <a:lnTo>
                    <a:pt x="287759" y="1301505"/>
                  </a:lnTo>
                  <a:lnTo>
                    <a:pt x="340243" y="1283001"/>
                  </a:lnTo>
                  <a:lnTo>
                    <a:pt x="395571" y="1259295"/>
                  </a:lnTo>
                  <a:lnTo>
                    <a:pt x="453743" y="1230386"/>
                  </a:lnTo>
                  <a:lnTo>
                    <a:pt x="453743" y="489830"/>
                  </a:lnTo>
                  <a:lnTo>
                    <a:pt x="453743" y="0"/>
                  </a:lnTo>
                  <a:close/>
                </a:path>
              </a:pathLst>
            </a:custGeom>
            <a:solidFill>
              <a:srgbClr val="87915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07" name="object 20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06962" y="2430159"/>
              <a:ext cx="854305" cy="433981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03458" y="2331889"/>
              <a:ext cx="262381" cy="19479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57693" y="2118611"/>
              <a:ext cx="262381" cy="19479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3289820" y="1637564"/>
              <a:ext cx="346710" cy="694690"/>
            </a:xfrm>
            <a:custGeom>
              <a:avLst/>
              <a:gdLst/>
              <a:ahLst/>
              <a:cxnLst/>
              <a:rect l="l" t="t" r="r" b="b"/>
              <a:pathLst>
                <a:path w="346710" h="694689">
                  <a:moveTo>
                    <a:pt x="0" y="481046"/>
                  </a:moveTo>
                  <a:lnTo>
                    <a:pt x="0" y="396"/>
                  </a:lnTo>
                </a:path>
                <a:path w="346710" h="694689">
                  <a:moveTo>
                    <a:pt x="346377" y="694325"/>
                  </a:moveTo>
                  <a:lnTo>
                    <a:pt x="346377" y="0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1" name="object 2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16807" y="3779960"/>
              <a:ext cx="172796" cy="89998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5216803" y="3779960"/>
              <a:ext cx="173355" cy="90170"/>
            </a:xfrm>
            <a:custGeom>
              <a:avLst/>
              <a:gdLst/>
              <a:ahLst/>
              <a:cxnLst/>
              <a:rect l="l" t="t" r="r" b="b"/>
              <a:pathLst>
                <a:path w="173354" h="90170">
                  <a:moveTo>
                    <a:pt x="1728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172800" y="89996"/>
                  </a:lnTo>
                  <a:lnTo>
                    <a:pt x="1728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3" name="object 2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0810" y="3779960"/>
              <a:ext cx="359999" cy="89998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940810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5" name="object 2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0810" y="3779960"/>
              <a:ext cx="359995" cy="89996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2300810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59995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5" y="89996"/>
                  </a:lnTo>
                  <a:lnTo>
                    <a:pt x="359995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7" name="object 2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60810" y="3779960"/>
              <a:ext cx="359996" cy="89998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660806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9" name="object 2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20807" y="3779960"/>
              <a:ext cx="359999" cy="8999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020806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1" name="object 2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80807" y="3779960"/>
              <a:ext cx="359999" cy="8999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380807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3" name="object 2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0806" y="3779960"/>
              <a:ext cx="359999" cy="8999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3740806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600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60000" y="89996"/>
                  </a:lnTo>
                  <a:lnTo>
                    <a:pt x="3600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5" name="object 2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0807" y="3779960"/>
              <a:ext cx="359998" cy="8999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4100807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5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7" name="object 22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8010" y="3779960"/>
              <a:ext cx="172798" cy="89998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408010" y="3779960"/>
              <a:ext cx="173355" cy="90170"/>
            </a:xfrm>
            <a:custGeom>
              <a:avLst/>
              <a:gdLst/>
              <a:ahLst/>
              <a:cxnLst/>
              <a:rect l="l" t="t" r="r" b="b"/>
              <a:pathLst>
                <a:path w="173355" h="90170">
                  <a:moveTo>
                    <a:pt x="172800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172800" y="89996"/>
                  </a:lnTo>
                  <a:lnTo>
                    <a:pt x="172800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29" name="object 2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0810" y="3779960"/>
              <a:ext cx="359998" cy="89996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580810" y="3779960"/>
              <a:ext cx="360045" cy="90170"/>
            </a:xfrm>
            <a:custGeom>
              <a:avLst/>
              <a:gdLst/>
              <a:ahLst/>
              <a:cxnLst/>
              <a:rect l="l" t="t" r="r" b="b"/>
              <a:pathLst>
                <a:path w="360044" h="90170">
                  <a:moveTo>
                    <a:pt x="359999" y="0"/>
                  </a:moveTo>
                  <a:lnTo>
                    <a:pt x="0" y="0"/>
                  </a:lnTo>
                  <a:lnTo>
                    <a:pt x="0" y="89996"/>
                  </a:lnTo>
                  <a:lnTo>
                    <a:pt x="359999" y="89996"/>
                  </a:lnTo>
                  <a:lnTo>
                    <a:pt x="359999" y="0"/>
                  </a:lnTo>
                  <a:close/>
                </a:path>
              </a:pathLst>
            </a:custGeom>
            <a:ln w="36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56265" y="3545960"/>
              <a:ext cx="1155700" cy="243840"/>
            </a:xfrm>
            <a:custGeom>
              <a:avLst/>
              <a:gdLst/>
              <a:ahLst/>
              <a:cxnLst/>
              <a:rect l="l" t="t" r="r" b="b"/>
              <a:pathLst>
                <a:path w="1155700" h="243839">
                  <a:moveTo>
                    <a:pt x="1131904" y="0"/>
                  </a:moveTo>
                  <a:lnTo>
                    <a:pt x="23795" y="0"/>
                  </a:lnTo>
                  <a:lnTo>
                    <a:pt x="14372" y="1887"/>
                  </a:lnTo>
                  <a:lnTo>
                    <a:pt x="6495" y="7016"/>
                  </a:lnTo>
                  <a:lnTo>
                    <a:pt x="1319" y="14586"/>
                  </a:lnTo>
                  <a:lnTo>
                    <a:pt x="0" y="23795"/>
                  </a:lnTo>
                  <a:lnTo>
                    <a:pt x="19907" y="219571"/>
                  </a:lnTo>
                  <a:lnTo>
                    <a:pt x="22343" y="228778"/>
                  </a:lnTo>
                  <a:lnTo>
                    <a:pt x="27393" y="236348"/>
                  </a:lnTo>
                  <a:lnTo>
                    <a:pt x="34649" y="241478"/>
                  </a:lnTo>
                  <a:lnTo>
                    <a:pt x="43703" y="243367"/>
                  </a:lnTo>
                  <a:lnTo>
                    <a:pt x="1111996" y="243367"/>
                  </a:lnTo>
                  <a:lnTo>
                    <a:pt x="1155700" y="23795"/>
                  </a:lnTo>
                  <a:lnTo>
                    <a:pt x="1154380" y="14582"/>
                  </a:lnTo>
                  <a:lnTo>
                    <a:pt x="1149204" y="7013"/>
                  </a:lnTo>
                  <a:lnTo>
                    <a:pt x="1141327" y="1886"/>
                  </a:lnTo>
                  <a:lnTo>
                    <a:pt x="1131904" y="0"/>
                  </a:lnTo>
                  <a:close/>
                </a:path>
              </a:pathLst>
            </a:custGeom>
            <a:solidFill>
              <a:srgbClr val="ADC7A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856265" y="3545960"/>
              <a:ext cx="1155700" cy="243840"/>
            </a:xfrm>
            <a:custGeom>
              <a:avLst/>
              <a:gdLst/>
              <a:ahLst/>
              <a:cxnLst/>
              <a:rect l="l" t="t" r="r" b="b"/>
              <a:pathLst>
                <a:path w="1155700" h="243839">
                  <a:moveTo>
                    <a:pt x="43703" y="243367"/>
                  </a:moveTo>
                  <a:lnTo>
                    <a:pt x="1111996" y="243367"/>
                  </a:lnTo>
                  <a:lnTo>
                    <a:pt x="1121050" y="241481"/>
                  </a:lnTo>
                  <a:lnTo>
                    <a:pt x="1128306" y="236353"/>
                  </a:lnTo>
                  <a:lnTo>
                    <a:pt x="1133356" y="228784"/>
                  </a:lnTo>
                  <a:lnTo>
                    <a:pt x="1135792" y="219571"/>
                  </a:lnTo>
                  <a:lnTo>
                    <a:pt x="1155700" y="23795"/>
                  </a:lnTo>
                  <a:lnTo>
                    <a:pt x="1154380" y="14582"/>
                  </a:lnTo>
                  <a:lnTo>
                    <a:pt x="1149204" y="7013"/>
                  </a:lnTo>
                  <a:lnTo>
                    <a:pt x="1141327" y="1886"/>
                  </a:lnTo>
                  <a:lnTo>
                    <a:pt x="1131904" y="0"/>
                  </a:lnTo>
                  <a:lnTo>
                    <a:pt x="23795" y="0"/>
                  </a:lnTo>
                  <a:lnTo>
                    <a:pt x="14372" y="1887"/>
                  </a:lnTo>
                  <a:lnTo>
                    <a:pt x="6495" y="7016"/>
                  </a:lnTo>
                  <a:lnTo>
                    <a:pt x="1319" y="14586"/>
                  </a:lnTo>
                  <a:lnTo>
                    <a:pt x="0" y="23795"/>
                  </a:lnTo>
                  <a:lnTo>
                    <a:pt x="19907" y="219571"/>
                  </a:lnTo>
                  <a:lnTo>
                    <a:pt x="22343" y="228778"/>
                  </a:lnTo>
                  <a:lnTo>
                    <a:pt x="27393" y="236348"/>
                  </a:lnTo>
                  <a:lnTo>
                    <a:pt x="34649" y="241478"/>
                  </a:lnTo>
                  <a:lnTo>
                    <a:pt x="43703" y="24336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3" name="object 2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6265" y="3364610"/>
              <a:ext cx="1155700" cy="107722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2856265" y="3364610"/>
              <a:ext cx="1155700" cy="107950"/>
            </a:xfrm>
            <a:custGeom>
              <a:avLst/>
              <a:gdLst/>
              <a:ahLst/>
              <a:cxnLst/>
              <a:rect l="l" t="t" r="r" b="b"/>
              <a:pathLst>
                <a:path w="1155700" h="107950">
                  <a:moveTo>
                    <a:pt x="23219" y="107722"/>
                  </a:moveTo>
                  <a:lnTo>
                    <a:pt x="1132480" y="107722"/>
                  </a:lnTo>
                  <a:lnTo>
                    <a:pt x="1141496" y="105890"/>
                  </a:lnTo>
                  <a:lnTo>
                    <a:pt x="1148879" y="100900"/>
                  </a:lnTo>
                  <a:lnTo>
                    <a:pt x="1153868" y="93516"/>
                  </a:lnTo>
                  <a:lnTo>
                    <a:pt x="1155700" y="84499"/>
                  </a:lnTo>
                  <a:lnTo>
                    <a:pt x="1155700" y="23219"/>
                  </a:lnTo>
                  <a:lnTo>
                    <a:pt x="1153868" y="14203"/>
                  </a:lnTo>
                  <a:lnTo>
                    <a:pt x="1148879" y="6820"/>
                  </a:lnTo>
                  <a:lnTo>
                    <a:pt x="1141496" y="1831"/>
                  </a:lnTo>
                  <a:lnTo>
                    <a:pt x="1132480" y="0"/>
                  </a:lnTo>
                  <a:lnTo>
                    <a:pt x="23219" y="0"/>
                  </a:lnTo>
                  <a:lnTo>
                    <a:pt x="14203" y="1831"/>
                  </a:lnTo>
                  <a:lnTo>
                    <a:pt x="6820" y="6820"/>
                  </a:lnTo>
                  <a:lnTo>
                    <a:pt x="1831" y="14203"/>
                  </a:lnTo>
                  <a:lnTo>
                    <a:pt x="0" y="23219"/>
                  </a:lnTo>
                  <a:lnTo>
                    <a:pt x="0" y="84499"/>
                  </a:lnTo>
                  <a:lnTo>
                    <a:pt x="1831" y="93516"/>
                  </a:lnTo>
                  <a:lnTo>
                    <a:pt x="6820" y="100900"/>
                  </a:lnTo>
                  <a:lnTo>
                    <a:pt x="14203" y="105890"/>
                  </a:lnTo>
                  <a:lnTo>
                    <a:pt x="23219" y="1077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5" name="object 2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19877" y="3224617"/>
              <a:ext cx="1028476" cy="10772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919877" y="3224617"/>
              <a:ext cx="1028700" cy="107950"/>
            </a:xfrm>
            <a:custGeom>
              <a:avLst/>
              <a:gdLst/>
              <a:ahLst/>
              <a:cxnLst/>
              <a:rect l="l" t="t" r="r" b="b"/>
              <a:pathLst>
                <a:path w="1028700" h="107950">
                  <a:moveTo>
                    <a:pt x="15972" y="107722"/>
                  </a:moveTo>
                  <a:lnTo>
                    <a:pt x="1012511" y="107722"/>
                  </a:lnTo>
                  <a:lnTo>
                    <a:pt x="1021294" y="107722"/>
                  </a:lnTo>
                  <a:lnTo>
                    <a:pt x="1028476" y="100537"/>
                  </a:lnTo>
                  <a:lnTo>
                    <a:pt x="1028476" y="91749"/>
                  </a:lnTo>
                  <a:lnTo>
                    <a:pt x="1028476" y="15970"/>
                  </a:lnTo>
                  <a:lnTo>
                    <a:pt x="1028476" y="7181"/>
                  </a:lnTo>
                  <a:lnTo>
                    <a:pt x="1021294" y="0"/>
                  </a:lnTo>
                  <a:lnTo>
                    <a:pt x="1012511" y="0"/>
                  </a:lnTo>
                  <a:lnTo>
                    <a:pt x="15972" y="0"/>
                  </a:lnTo>
                  <a:lnTo>
                    <a:pt x="7189" y="0"/>
                  </a:lnTo>
                  <a:lnTo>
                    <a:pt x="0" y="7181"/>
                  </a:lnTo>
                  <a:lnTo>
                    <a:pt x="0" y="15970"/>
                  </a:lnTo>
                  <a:lnTo>
                    <a:pt x="0" y="91749"/>
                  </a:lnTo>
                  <a:lnTo>
                    <a:pt x="0" y="100537"/>
                  </a:lnTo>
                  <a:lnTo>
                    <a:pt x="7189" y="107722"/>
                  </a:lnTo>
                  <a:lnTo>
                    <a:pt x="15972" y="10772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7" name="object 2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44509" y="3332340"/>
              <a:ext cx="35999" cy="32266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2944509" y="3332340"/>
              <a:ext cx="36195" cy="32384"/>
            </a:xfrm>
            <a:custGeom>
              <a:avLst/>
              <a:gdLst/>
              <a:ahLst/>
              <a:cxnLst/>
              <a:rect l="l" t="t" r="r" b="b"/>
              <a:pathLst>
                <a:path w="36194" h="32385">
                  <a:moveTo>
                    <a:pt x="0" y="0"/>
                  </a:moveTo>
                  <a:lnTo>
                    <a:pt x="35999" y="0"/>
                  </a:lnTo>
                  <a:lnTo>
                    <a:pt x="35999" y="32266"/>
                  </a:lnTo>
                  <a:lnTo>
                    <a:pt x="0" y="3226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9" name="object 2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44509" y="3789327"/>
              <a:ext cx="35999" cy="8062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944509" y="3789327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4" h="80645">
                  <a:moveTo>
                    <a:pt x="0" y="80628"/>
                  </a:moveTo>
                  <a:lnTo>
                    <a:pt x="35999" y="80628"/>
                  </a:lnTo>
                  <a:lnTo>
                    <a:pt x="35999" y="0"/>
                  </a:lnTo>
                  <a:lnTo>
                    <a:pt x="0" y="0"/>
                  </a:lnTo>
                  <a:lnTo>
                    <a:pt x="0" y="806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41" name="object 2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44509" y="3472333"/>
              <a:ext cx="35999" cy="73626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944509" y="3472333"/>
              <a:ext cx="36195" cy="73660"/>
            </a:xfrm>
            <a:custGeom>
              <a:avLst/>
              <a:gdLst/>
              <a:ahLst/>
              <a:cxnLst/>
              <a:rect l="l" t="t" r="r" b="b"/>
              <a:pathLst>
                <a:path w="36194" h="73660">
                  <a:moveTo>
                    <a:pt x="0" y="0"/>
                  </a:moveTo>
                  <a:lnTo>
                    <a:pt x="35999" y="0"/>
                  </a:lnTo>
                  <a:lnTo>
                    <a:pt x="35999" y="73626"/>
                  </a:lnTo>
                  <a:lnTo>
                    <a:pt x="0" y="736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43" name="object 2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98234" y="3332340"/>
              <a:ext cx="36000" cy="32266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3898234" y="3332340"/>
              <a:ext cx="36195" cy="32384"/>
            </a:xfrm>
            <a:custGeom>
              <a:avLst/>
              <a:gdLst/>
              <a:ahLst/>
              <a:cxnLst/>
              <a:rect l="l" t="t" r="r" b="b"/>
              <a:pathLst>
                <a:path w="36195" h="32385">
                  <a:moveTo>
                    <a:pt x="0" y="0"/>
                  </a:moveTo>
                  <a:lnTo>
                    <a:pt x="36000" y="0"/>
                  </a:lnTo>
                  <a:lnTo>
                    <a:pt x="36000" y="32266"/>
                  </a:lnTo>
                  <a:lnTo>
                    <a:pt x="0" y="3226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45" name="object 2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98234" y="3789327"/>
              <a:ext cx="36000" cy="80628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3898234" y="3789327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5" h="80645">
                  <a:moveTo>
                    <a:pt x="0" y="80628"/>
                  </a:moveTo>
                  <a:lnTo>
                    <a:pt x="36000" y="80628"/>
                  </a:lnTo>
                  <a:lnTo>
                    <a:pt x="36000" y="0"/>
                  </a:lnTo>
                  <a:lnTo>
                    <a:pt x="0" y="0"/>
                  </a:lnTo>
                  <a:lnTo>
                    <a:pt x="0" y="8062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47" name="object 2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98234" y="3472333"/>
              <a:ext cx="36000" cy="7362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3898234" y="3472333"/>
              <a:ext cx="36195" cy="73660"/>
            </a:xfrm>
            <a:custGeom>
              <a:avLst/>
              <a:gdLst/>
              <a:ahLst/>
              <a:cxnLst/>
              <a:rect l="l" t="t" r="r" b="b"/>
              <a:pathLst>
                <a:path w="36195" h="73660">
                  <a:moveTo>
                    <a:pt x="0" y="0"/>
                  </a:moveTo>
                  <a:lnTo>
                    <a:pt x="36000" y="0"/>
                  </a:lnTo>
                  <a:lnTo>
                    <a:pt x="36000" y="73626"/>
                  </a:lnTo>
                  <a:lnTo>
                    <a:pt x="0" y="736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335846" y="3506454"/>
              <a:ext cx="327025" cy="17145"/>
            </a:xfrm>
            <a:custGeom>
              <a:avLst/>
              <a:gdLst/>
              <a:ahLst/>
              <a:cxnLst/>
              <a:rect l="l" t="t" r="r" b="b"/>
              <a:pathLst>
                <a:path w="327025" h="17145">
                  <a:moveTo>
                    <a:pt x="326817" y="0"/>
                  </a:moveTo>
                  <a:lnTo>
                    <a:pt x="0" y="0"/>
                  </a:lnTo>
                  <a:lnTo>
                    <a:pt x="0" y="17150"/>
                  </a:lnTo>
                  <a:lnTo>
                    <a:pt x="326817" y="17150"/>
                  </a:lnTo>
                  <a:lnTo>
                    <a:pt x="326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335846" y="3506454"/>
              <a:ext cx="327025" cy="17145"/>
            </a:xfrm>
            <a:custGeom>
              <a:avLst/>
              <a:gdLst/>
              <a:ahLst/>
              <a:cxnLst/>
              <a:rect l="l" t="t" r="r" b="b"/>
              <a:pathLst>
                <a:path w="327025" h="17145">
                  <a:moveTo>
                    <a:pt x="0" y="0"/>
                  </a:moveTo>
                  <a:lnTo>
                    <a:pt x="326817" y="0"/>
                  </a:lnTo>
                  <a:lnTo>
                    <a:pt x="326817" y="17150"/>
                  </a:lnTo>
                  <a:lnTo>
                    <a:pt x="0" y="171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24836" y="3488360"/>
              <a:ext cx="7620" cy="381635"/>
            </a:xfrm>
            <a:custGeom>
              <a:avLst/>
              <a:gdLst/>
              <a:ahLst/>
              <a:cxnLst/>
              <a:rect l="l" t="t" r="r" b="b"/>
              <a:pathLst>
                <a:path w="7619" h="381635">
                  <a:moveTo>
                    <a:pt x="7199" y="0"/>
                  </a:moveTo>
                  <a:lnTo>
                    <a:pt x="0" y="0"/>
                  </a:lnTo>
                  <a:lnTo>
                    <a:pt x="0" y="381595"/>
                  </a:lnTo>
                  <a:lnTo>
                    <a:pt x="7199" y="381595"/>
                  </a:lnTo>
                  <a:lnTo>
                    <a:pt x="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24836" y="3488360"/>
              <a:ext cx="7620" cy="381635"/>
            </a:xfrm>
            <a:custGeom>
              <a:avLst/>
              <a:gdLst/>
              <a:ahLst/>
              <a:cxnLst/>
              <a:rect l="l" t="t" r="r" b="b"/>
              <a:pathLst>
                <a:path w="7619" h="381635">
                  <a:moveTo>
                    <a:pt x="7199" y="381595"/>
                  </a:moveTo>
                  <a:lnTo>
                    <a:pt x="0" y="381595"/>
                  </a:lnTo>
                  <a:lnTo>
                    <a:pt x="0" y="0"/>
                  </a:lnTo>
                  <a:lnTo>
                    <a:pt x="7199" y="0"/>
                  </a:lnTo>
                  <a:lnTo>
                    <a:pt x="7199" y="3815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366471" y="3488360"/>
              <a:ext cx="7620" cy="381635"/>
            </a:xfrm>
            <a:custGeom>
              <a:avLst/>
              <a:gdLst/>
              <a:ahLst/>
              <a:cxnLst/>
              <a:rect l="l" t="t" r="r" b="b"/>
              <a:pathLst>
                <a:path w="7619" h="381635">
                  <a:moveTo>
                    <a:pt x="7199" y="0"/>
                  </a:moveTo>
                  <a:lnTo>
                    <a:pt x="0" y="0"/>
                  </a:lnTo>
                  <a:lnTo>
                    <a:pt x="0" y="381595"/>
                  </a:lnTo>
                  <a:lnTo>
                    <a:pt x="7199" y="381595"/>
                  </a:lnTo>
                  <a:lnTo>
                    <a:pt x="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366471" y="3488360"/>
              <a:ext cx="7620" cy="381635"/>
            </a:xfrm>
            <a:custGeom>
              <a:avLst/>
              <a:gdLst/>
              <a:ahLst/>
              <a:cxnLst/>
              <a:rect l="l" t="t" r="r" b="b"/>
              <a:pathLst>
                <a:path w="7619" h="381635">
                  <a:moveTo>
                    <a:pt x="7199" y="381595"/>
                  </a:moveTo>
                  <a:lnTo>
                    <a:pt x="0" y="381595"/>
                  </a:lnTo>
                  <a:lnTo>
                    <a:pt x="0" y="0"/>
                  </a:lnTo>
                  <a:lnTo>
                    <a:pt x="7199" y="0"/>
                  </a:lnTo>
                  <a:lnTo>
                    <a:pt x="7199" y="38159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73674" y="3824528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60" h="7620">
                  <a:moveTo>
                    <a:pt x="251161" y="0"/>
                  </a:moveTo>
                  <a:lnTo>
                    <a:pt x="0" y="0"/>
                  </a:lnTo>
                  <a:lnTo>
                    <a:pt x="0" y="7199"/>
                  </a:lnTo>
                  <a:lnTo>
                    <a:pt x="251161" y="7199"/>
                  </a:lnTo>
                  <a:lnTo>
                    <a:pt x="251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373674" y="3824528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60" h="7620">
                  <a:moveTo>
                    <a:pt x="251161" y="0"/>
                  </a:moveTo>
                  <a:lnTo>
                    <a:pt x="251161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5116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373674" y="3523604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60" h="7620">
                  <a:moveTo>
                    <a:pt x="251161" y="0"/>
                  </a:moveTo>
                  <a:lnTo>
                    <a:pt x="0" y="0"/>
                  </a:lnTo>
                  <a:lnTo>
                    <a:pt x="0" y="7199"/>
                  </a:lnTo>
                  <a:lnTo>
                    <a:pt x="251161" y="7199"/>
                  </a:lnTo>
                  <a:lnTo>
                    <a:pt x="251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73674" y="3523604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60" h="7620">
                  <a:moveTo>
                    <a:pt x="251161" y="0"/>
                  </a:moveTo>
                  <a:lnTo>
                    <a:pt x="251161" y="7199"/>
                  </a:lnTo>
                  <a:lnTo>
                    <a:pt x="0" y="7199"/>
                  </a:lnTo>
                  <a:lnTo>
                    <a:pt x="0" y="0"/>
                  </a:lnTo>
                  <a:lnTo>
                    <a:pt x="25116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59" name="object 2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25329" y="1637960"/>
              <a:ext cx="129729" cy="36946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2347188" y="1637966"/>
              <a:ext cx="753745" cy="658495"/>
            </a:xfrm>
            <a:custGeom>
              <a:avLst/>
              <a:gdLst/>
              <a:ahLst/>
              <a:cxnLst/>
              <a:rect l="l" t="t" r="r" b="b"/>
              <a:pathLst>
                <a:path w="753744" h="658494">
                  <a:moveTo>
                    <a:pt x="151599" y="0"/>
                  </a:moveTo>
                  <a:lnTo>
                    <a:pt x="53327" y="0"/>
                  </a:lnTo>
                  <a:lnTo>
                    <a:pt x="53327" y="147662"/>
                  </a:lnTo>
                  <a:lnTo>
                    <a:pt x="49415" y="176441"/>
                  </a:lnTo>
                  <a:lnTo>
                    <a:pt x="39230" y="201218"/>
                  </a:lnTo>
                  <a:lnTo>
                    <a:pt x="22758" y="221970"/>
                  </a:lnTo>
                  <a:lnTo>
                    <a:pt x="0" y="238696"/>
                  </a:lnTo>
                  <a:lnTo>
                    <a:pt x="0" y="658025"/>
                  </a:lnTo>
                  <a:lnTo>
                    <a:pt x="44729" y="642810"/>
                  </a:lnTo>
                  <a:lnTo>
                    <a:pt x="81953" y="619112"/>
                  </a:lnTo>
                  <a:lnTo>
                    <a:pt x="111671" y="586905"/>
                  </a:lnTo>
                  <a:lnTo>
                    <a:pt x="133883" y="546214"/>
                  </a:lnTo>
                  <a:lnTo>
                    <a:pt x="148590" y="497027"/>
                  </a:lnTo>
                  <a:lnTo>
                    <a:pt x="151599" y="480212"/>
                  </a:lnTo>
                  <a:lnTo>
                    <a:pt x="151599" y="0"/>
                  </a:lnTo>
                  <a:close/>
                </a:path>
                <a:path w="753744" h="658494">
                  <a:moveTo>
                    <a:pt x="753376" y="0"/>
                  </a:moveTo>
                  <a:lnTo>
                    <a:pt x="194373" y="0"/>
                  </a:lnTo>
                  <a:lnTo>
                    <a:pt x="194373" y="264731"/>
                  </a:lnTo>
                  <a:lnTo>
                    <a:pt x="668439" y="264731"/>
                  </a:lnTo>
                  <a:lnTo>
                    <a:pt x="710171" y="259207"/>
                  </a:lnTo>
                  <a:lnTo>
                    <a:pt x="734910" y="244856"/>
                  </a:lnTo>
                  <a:lnTo>
                    <a:pt x="747649" y="225082"/>
                  </a:lnTo>
                  <a:lnTo>
                    <a:pt x="753376" y="203276"/>
                  </a:lnTo>
                  <a:lnTo>
                    <a:pt x="753376" y="0"/>
                  </a:lnTo>
                  <a:close/>
                </a:path>
              </a:pathLst>
            </a:custGeom>
            <a:solidFill>
              <a:srgbClr val="87915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61" name="object 2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78820" y="1637960"/>
              <a:ext cx="170200" cy="204774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2178820" y="1891192"/>
              <a:ext cx="85090" cy="713740"/>
            </a:xfrm>
            <a:custGeom>
              <a:avLst/>
              <a:gdLst/>
              <a:ahLst/>
              <a:cxnLst/>
              <a:rect l="l" t="t" r="r" b="b"/>
              <a:pathLst>
                <a:path w="85089" h="713739">
                  <a:moveTo>
                    <a:pt x="84736" y="0"/>
                  </a:moveTo>
                  <a:lnTo>
                    <a:pt x="0" y="0"/>
                  </a:lnTo>
                  <a:lnTo>
                    <a:pt x="0" y="713540"/>
                  </a:lnTo>
                  <a:lnTo>
                    <a:pt x="48235" y="696290"/>
                  </a:lnTo>
                  <a:lnTo>
                    <a:pt x="76528" y="651506"/>
                  </a:lnTo>
                  <a:lnTo>
                    <a:pt x="84201" y="608771"/>
                  </a:lnTo>
                  <a:lnTo>
                    <a:pt x="84736" y="591659"/>
                  </a:lnTo>
                  <a:lnTo>
                    <a:pt x="84736" y="236598"/>
                  </a:lnTo>
                  <a:lnTo>
                    <a:pt x="84736" y="0"/>
                  </a:lnTo>
                  <a:close/>
                </a:path>
              </a:pathLst>
            </a:custGeom>
            <a:solidFill>
              <a:srgbClr val="87915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178820" y="1891192"/>
              <a:ext cx="85090" cy="713740"/>
            </a:xfrm>
            <a:custGeom>
              <a:avLst/>
              <a:gdLst/>
              <a:ahLst/>
              <a:cxnLst/>
              <a:rect l="l" t="t" r="r" b="b"/>
              <a:pathLst>
                <a:path w="85089" h="713739">
                  <a:moveTo>
                    <a:pt x="84736" y="236598"/>
                  </a:moveTo>
                  <a:lnTo>
                    <a:pt x="84736" y="0"/>
                  </a:lnTo>
                  <a:lnTo>
                    <a:pt x="76528" y="0"/>
                  </a:lnTo>
                  <a:lnTo>
                    <a:pt x="0" y="0"/>
                  </a:lnTo>
                  <a:lnTo>
                    <a:pt x="0" y="236598"/>
                  </a:lnTo>
                  <a:lnTo>
                    <a:pt x="0" y="243798"/>
                  </a:lnTo>
                  <a:lnTo>
                    <a:pt x="0" y="713540"/>
                  </a:lnTo>
                  <a:lnTo>
                    <a:pt x="26595" y="708686"/>
                  </a:lnTo>
                  <a:lnTo>
                    <a:pt x="64889" y="677011"/>
                  </a:lnTo>
                  <a:lnTo>
                    <a:pt x="80093" y="638292"/>
                  </a:lnTo>
                  <a:lnTo>
                    <a:pt x="84736" y="592580"/>
                  </a:lnTo>
                  <a:lnTo>
                    <a:pt x="84736" y="591659"/>
                  </a:lnTo>
                  <a:lnTo>
                    <a:pt x="84736" y="243798"/>
                  </a:lnTo>
                  <a:lnTo>
                    <a:pt x="84736" y="236598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38820" y="1637966"/>
              <a:ext cx="81280" cy="1362710"/>
            </a:xfrm>
            <a:custGeom>
              <a:avLst/>
              <a:gdLst/>
              <a:ahLst/>
              <a:cxnLst/>
              <a:rect l="l" t="t" r="r" b="b"/>
              <a:pathLst>
                <a:path w="81280" h="1362710">
                  <a:moveTo>
                    <a:pt x="81241" y="253238"/>
                  </a:moveTo>
                  <a:lnTo>
                    <a:pt x="0" y="253225"/>
                  </a:lnTo>
                  <a:lnTo>
                    <a:pt x="0" y="1305001"/>
                  </a:lnTo>
                  <a:lnTo>
                    <a:pt x="18211" y="1328254"/>
                  </a:lnTo>
                  <a:lnTo>
                    <a:pt x="37833" y="1345539"/>
                  </a:lnTo>
                  <a:lnTo>
                    <a:pt x="58839" y="1356829"/>
                  </a:lnTo>
                  <a:lnTo>
                    <a:pt x="81241" y="1362151"/>
                  </a:lnTo>
                  <a:lnTo>
                    <a:pt x="81241" y="489826"/>
                  </a:lnTo>
                  <a:lnTo>
                    <a:pt x="81241" y="253238"/>
                  </a:lnTo>
                  <a:close/>
                </a:path>
                <a:path w="81280" h="1362710">
                  <a:moveTo>
                    <a:pt x="81241" y="0"/>
                  </a:moveTo>
                  <a:lnTo>
                    <a:pt x="7772" y="0"/>
                  </a:lnTo>
                  <a:lnTo>
                    <a:pt x="7772" y="204774"/>
                  </a:lnTo>
                  <a:lnTo>
                    <a:pt x="81241" y="204774"/>
                  </a:lnTo>
                  <a:lnTo>
                    <a:pt x="81241" y="0"/>
                  </a:lnTo>
                  <a:close/>
                </a:path>
              </a:pathLst>
            </a:custGeom>
            <a:solidFill>
              <a:srgbClr val="87915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851098" y="1635440"/>
              <a:ext cx="1299210" cy="2234565"/>
            </a:xfrm>
            <a:custGeom>
              <a:avLst/>
              <a:gdLst/>
              <a:ahLst/>
              <a:cxnLst/>
              <a:rect l="l" t="t" r="r" b="b"/>
              <a:pathLst>
                <a:path w="1299210" h="2234565">
                  <a:moveTo>
                    <a:pt x="155656" y="1397541"/>
                  </a:moveTo>
                  <a:lnTo>
                    <a:pt x="155656" y="262533"/>
                  </a:lnTo>
                </a:path>
                <a:path w="1299210" h="2234565">
                  <a:moveTo>
                    <a:pt x="340257" y="2234515"/>
                  </a:moveTo>
                  <a:lnTo>
                    <a:pt x="340257" y="1066528"/>
                  </a:lnTo>
                  <a:lnTo>
                    <a:pt x="389117" y="1060739"/>
                  </a:lnTo>
                  <a:lnTo>
                    <a:pt x="432635" y="1038074"/>
                  </a:lnTo>
                  <a:lnTo>
                    <a:pt x="468429" y="1003541"/>
                  </a:lnTo>
                  <a:lnTo>
                    <a:pt x="494117" y="962151"/>
                  </a:lnTo>
                  <a:lnTo>
                    <a:pt x="507319" y="918913"/>
                  </a:lnTo>
                  <a:lnTo>
                    <a:pt x="507319" y="724067"/>
                  </a:lnTo>
                  <a:lnTo>
                    <a:pt x="559675" y="704593"/>
                  </a:lnTo>
                  <a:lnTo>
                    <a:pt x="604138" y="679283"/>
                  </a:lnTo>
                  <a:lnTo>
                    <a:pt x="640707" y="648139"/>
                  </a:lnTo>
                  <a:lnTo>
                    <a:pt x="669383" y="611159"/>
                  </a:lnTo>
                  <a:lnTo>
                    <a:pt x="690165" y="568344"/>
                  </a:lnTo>
                  <a:lnTo>
                    <a:pt x="703054" y="519695"/>
                  </a:lnTo>
                  <a:lnTo>
                    <a:pt x="703270" y="448160"/>
                  </a:lnTo>
                  <a:lnTo>
                    <a:pt x="703410" y="391507"/>
                  </a:lnTo>
                  <a:lnTo>
                    <a:pt x="703475" y="349735"/>
                  </a:lnTo>
                  <a:lnTo>
                    <a:pt x="703464" y="322847"/>
                  </a:lnTo>
                  <a:lnTo>
                    <a:pt x="1202734" y="322847"/>
                  </a:lnTo>
                  <a:lnTo>
                    <a:pt x="1241407" y="310014"/>
                  </a:lnTo>
                  <a:lnTo>
                    <a:pt x="1270305" y="289464"/>
                  </a:lnTo>
                  <a:lnTo>
                    <a:pt x="1289427" y="261198"/>
                  </a:lnTo>
                  <a:lnTo>
                    <a:pt x="1298775" y="225215"/>
                  </a:lnTo>
                  <a:lnTo>
                    <a:pt x="1298775" y="2519"/>
                  </a:lnTo>
                </a:path>
                <a:path w="1299210" h="2234565">
                  <a:moveTo>
                    <a:pt x="339183" y="959867"/>
                  </a:moveTo>
                  <a:lnTo>
                    <a:pt x="339183" y="262727"/>
                  </a:lnTo>
                </a:path>
                <a:path w="1299210" h="2234565">
                  <a:moveTo>
                    <a:pt x="340199" y="200475"/>
                  </a:moveTo>
                  <a:lnTo>
                    <a:pt x="340199" y="0"/>
                  </a:lnTo>
                </a:path>
                <a:path w="1299210" h="2234565">
                  <a:moveTo>
                    <a:pt x="155281" y="199900"/>
                  </a:moveTo>
                  <a:lnTo>
                    <a:pt x="155281" y="2527"/>
                  </a:lnTo>
                </a:path>
                <a:path w="1299210" h="2234565">
                  <a:moveTo>
                    <a:pt x="156700" y="2234515"/>
                  </a:moveTo>
                  <a:lnTo>
                    <a:pt x="156700" y="1524995"/>
                  </a:lnTo>
                  <a:lnTo>
                    <a:pt x="105507" y="1499751"/>
                  </a:lnTo>
                  <a:lnTo>
                    <a:pt x="64240" y="1467564"/>
                  </a:lnTo>
                  <a:lnTo>
                    <a:pt x="32900" y="1428436"/>
                  </a:lnTo>
                  <a:lnTo>
                    <a:pt x="11486" y="1382366"/>
                  </a:lnTo>
                  <a:lnTo>
                    <a:pt x="0" y="1329357"/>
                  </a:lnTo>
                  <a:lnTo>
                    <a:pt x="0" y="730072"/>
                  </a:lnTo>
                  <a:lnTo>
                    <a:pt x="0" y="2519"/>
                  </a:lnTo>
                </a:path>
                <a:path w="1299210" h="2234565">
                  <a:moveTo>
                    <a:pt x="509695" y="649251"/>
                  </a:moveTo>
                  <a:lnTo>
                    <a:pt x="509695" y="245137"/>
                  </a:lnTo>
                  <a:lnTo>
                    <a:pt x="532120" y="229577"/>
                  </a:lnTo>
                  <a:lnTo>
                    <a:pt x="548313" y="208664"/>
                  </a:lnTo>
                  <a:lnTo>
                    <a:pt x="558272" y="182397"/>
                  </a:lnTo>
                  <a:lnTo>
                    <a:pt x="561995" y="150774"/>
                  </a:lnTo>
                  <a:lnTo>
                    <a:pt x="561995" y="2519"/>
                  </a:lnTo>
                </a:path>
              </a:pathLst>
            </a:custGeom>
            <a:ln w="7199">
              <a:solidFill>
                <a:srgbClr val="FECE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66" name="object 26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91355" y="2698707"/>
              <a:ext cx="105185" cy="1171248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60794" y="1880578"/>
              <a:ext cx="105183" cy="404113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13093" y="1637960"/>
              <a:ext cx="105181" cy="160999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191298" y="1635440"/>
              <a:ext cx="105183" cy="20729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90282" y="1898168"/>
              <a:ext cx="105185" cy="697139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01571" y="1897973"/>
              <a:ext cx="105183" cy="1139976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02614" y="3128338"/>
              <a:ext cx="105183" cy="741617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45913" y="1637960"/>
              <a:ext cx="105185" cy="1326837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91355" y="2307811"/>
              <a:ext cx="273333" cy="482292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58417" y="1958288"/>
              <a:ext cx="301783" cy="498642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54152" y="1920301"/>
              <a:ext cx="612590" cy="143170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01196" y="1643907"/>
              <a:ext cx="105183" cy="198827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61753" y="1637960"/>
              <a:ext cx="401798" cy="497029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020068" y="2127791"/>
              <a:ext cx="243484" cy="890517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61753" y="2127791"/>
              <a:ext cx="104025" cy="890517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871849" y="3011108"/>
              <a:ext cx="306971" cy="858851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838121" y="1637960"/>
              <a:ext cx="300664" cy="310327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495786" y="1637960"/>
              <a:ext cx="350535" cy="497029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55349" y="1637960"/>
              <a:ext cx="145162" cy="497029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255349" y="2127790"/>
              <a:ext cx="286217" cy="548437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1861753" y="1637960"/>
              <a:ext cx="1277620" cy="2232025"/>
            </a:xfrm>
            <a:custGeom>
              <a:avLst/>
              <a:gdLst/>
              <a:ahLst/>
              <a:cxnLst/>
              <a:rect l="l" t="t" r="r" b="b"/>
              <a:pathLst>
                <a:path w="1277620" h="2232025">
                  <a:moveTo>
                    <a:pt x="158314" y="253238"/>
                  </a:moveTo>
                  <a:lnTo>
                    <a:pt x="158314" y="1362146"/>
                  </a:lnTo>
                  <a:lnTo>
                    <a:pt x="158314" y="1403402"/>
                  </a:lnTo>
                  <a:lnTo>
                    <a:pt x="125878" y="1395027"/>
                  </a:lnTo>
                  <a:lnTo>
                    <a:pt x="101524" y="1377817"/>
                  </a:lnTo>
                  <a:lnTo>
                    <a:pt x="85254" y="1351773"/>
                  </a:lnTo>
                  <a:lnTo>
                    <a:pt x="77068" y="1316894"/>
                  </a:lnTo>
                  <a:lnTo>
                    <a:pt x="77068" y="1304999"/>
                  </a:lnTo>
                  <a:lnTo>
                    <a:pt x="77068" y="253231"/>
                  </a:lnTo>
                  <a:lnTo>
                    <a:pt x="158314" y="253238"/>
                  </a:lnTo>
                  <a:close/>
                </a:path>
                <a:path w="1277620" h="2232025">
                  <a:moveTo>
                    <a:pt x="485438" y="238701"/>
                  </a:moveTo>
                  <a:lnTo>
                    <a:pt x="508199" y="221967"/>
                  </a:lnTo>
                  <a:lnTo>
                    <a:pt x="524674" y="201214"/>
                  </a:lnTo>
                  <a:lnTo>
                    <a:pt x="534861" y="176445"/>
                  </a:lnTo>
                  <a:lnTo>
                    <a:pt x="538761" y="147657"/>
                  </a:lnTo>
                  <a:lnTo>
                    <a:pt x="538761" y="0"/>
                  </a:lnTo>
                  <a:lnTo>
                    <a:pt x="487267" y="0"/>
                  </a:lnTo>
                  <a:lnTo>
                    <a:pt x="487267" y="138953"/>
                  </a:lnTo>
                  <a:lnTo>
                    <a:pt x="474461" y="167435"/>
                  </a:lnTo>
                  <a:lnTo>
                    <a:pt x="455863" y="187899"/>
                  </a:lnTo>
                  <a:lnTo>
                    <a:pt x="431472" y="200345"/>
                  </a:lnTo>
                  <a:lnTo>
                    <a:pt x="401292" y="204774"/>
                  </a:lnTo>
                  <a:lnTo>
                    <a:pt x="317066" y="204774"/>
                  </a:lnTo>
                  <a:lnTo>
                    <a:pt x="317066" y="0"/>
                  </a:lnTo>
                  <a:lnTo>
                    <a:pt x="158314" y="0"/>
                  </a:lnTo>
                  <a:lnTo>
                    <a:pt x="158314" y="204774"/>
                  </a:lnTo>
                  <a:lnTo>
                    <a:pt x="84838" y="204774"/>
                  </a:lnTo>
                  <a:lnTo>
                    <a:pt x="84838" y="0"/>
                  </a:lnTo>
                  <a:lnTo>
                    <a:pt x="0" y="0"/>
                  </a:lnTo>
                  <a:lnTo>
                    <a:pt x="0" y="1230386"/>
                  </a:lnTo>
                  <a:lnTo>
                    <a:pt x="0" y="1328003"/>
                  </a:lnTo>
                  <a:lnTo>
                    <a:pt x="11184" y="1376301"/>
                  </a:lnTo>
                  <a:lnTo>
                    <a:pt x="32608" y="1419328"/>
                  </a:lnTo>
                  <a:lnTo>
                    <a:pt x="64270" y="1457087"/>
                  </a:lnTo>
                  <a:lnTo>
                    <a:pt x="106172" y="1489575"/>
                  </a:lnTo>
                  <a:lnTo>
                    <a:pt x="158314" y="1516795"/>
                  </a:lnTo>
                  <a:lnTo>
                    <a:pt x="158314" y="2231995"/>
                  </a:lnTo>
                  <a:lnTo>
                    <a:pt x="317066" y="2231995"/>
                  </a:lnTo>
                  <a:lnTo>
                    <a:pt x="317066" y="1412949"/>
                  </a:lnTo>
                  <a:lnTo>
                    <a:pt x="317066" y="1058003"/>
                  </a:lnTo>
                  <a:lnTo>
                    <a:pt x="366958" y="1048727"/>
                  </a:lnTo>
                  <a:lnTo>
                    <a:pt x="408573" y="1029960"/>
                  </a:lnTo>
                  <a:lnTo>
                    <a:pt x="441912" y="1001704"/>
                  </a:lnTo>
                  <a:lnTo>
                    <a:pt x="466974" y="963959"/>
                  </a:lnTo>
                  <a:lnTo>
                    <a:pt x="483760" y="916725"/>
                  </a:lnTo>
                  <a:lnTo>
                    <a:pt x="483760" y="713520"/>
                  </a:lnTo>
                  <a:lnTo>
                    <a:pt x="536978" y="693359"/>
                  </a:lnTo>
                  <a:lnTo>
                    <a:pt x="581978" y="668035"/>
                  </a:lnTo>
                  <a:lnTo>
                    <a:pt x="618761" y="637548"/>
                  </a:lnTo>
                  <a:lnTo>
                    <a:pt x="647327" y="601897"/>
                  </a:lnTo>
                  <a:lnTo>
                    <a:pt x="667678" y="561084"/>
                  </a:lnTo>
                  <a:lnTo>
                    <a:pt x="679813" y="515109"/>
                  </a:lnTo>
                  <a:lnTo>
                    <a:pt x="679813" y="310327"/>
                  </a:lnTo>
                  <a:lnTo>
                    <a:pt x="1141981" y="310327"/>
                  </a:lnTo>
                  <a:lnTo>
                    <a:pt x="1186535" y="310327"/>
                  </a:lnTo>
                  <a:lnTo>
                    <a:pt x="1217539" y="300294"/>
                  </a:lnTo>
                  <a:lnTo>
                    <a:pt x="1246331" y="279964"/>
                  </a:lnTo>
                  <a:lnTo>
                    <a:pt x="1267848" y="253803"/>
                  </a:lnTo>
                  <a:lnTo>
                    <a:pt x="1277031" y="226274"/>
                  </a:lnTo>
                  <a:lnTo>
                    <a:pt x="1277031" y="0"/>
                  </a:lnTo>
                  <a:lnTo>
                    <a:pt x="1238821" y="0"/>
                  </a:lnTo>
                  <a:lnTo>
                    <a:pt x="1238821" y="203277"/>
                  </a:lnTo>
                  <a:lnTo>
                    <a:pt x="1233089" y="225085"/>
                  </a:lnTo>
                  <a:lnTo>
                    <a:pt x="1220346" y="244855"/>
                  </a:lnTo>
                  <a:lnTo>
                    <a:pt x="1195606" y="259201"/>
                  </a:lnTo>
                  <a:lnTo>
                    <a:pt x="1153882" y="264736"/>
                  </a:lnTo>
                  <a:lnTo>
                    <a:pt x="679813" y="264736"/>
                  </a:lnTo>
                  <a:lnTo>
                    <a:pt x="679813" y="0"/>
                  </a:lnTo>
                  <a:lnTo>
                    <a:pt x="637045" y="0"/>
                  </a:lnTo>
                  <a:lnTo>
                    <a:pt x="637045" y="480218"/>
                  </a:lnTo>
                  <a:lnTo>
                    <a:pt x="623635" y="534920"/>
                  </a:lnTo>
                  <a:lnTo>
                    <a:pt x="601769" y="580051"/>
                  </a:lnTo>
                  <a:lnTo>
                    <a:pt x="571448" y="615612"/>
                  </a:lnTo>
                  <a:lnTo>
                    <a:pt x="532670" y="641602"/>
                  </a:lnTo>
                  <a:lnTo>
                    <a:pt x="485438" y="658022"/>
                  </a:lnTo>
                  <a:lnTo>
                    <a:pt x="485438" y="238701"/>
                  </a:lnTo>
                  <a:close/>
                </a:path>
                <a:path w="1277620" h="2232025">
                  <a:moveTo>
                    <a:pt x="317066" y="966772"/>
                  </a:moveTo>
                  <a:lnTo>
                    <a:pt x="317066" y="253231"/>
                  </a:lnTo>
                  <a:lnTo>
                    <a:pt x="401803" y="253231"/>
                  </a:lnTo>
                  <a:lnTo>
                    <a:pt x="401803" y="844891"/>
                  </a:lnTo>
                  <a:lnTo>
                    <a:pt x="396528" y="894251"/>
                  </a:lnTo>
                  <a:lnTo>
                    <a:pt x="380584" y="932361"/>
                  </a:lnTo>
                  <a:lnTo>
                    <a:pt x="354065" y="957207"/>
                  </a:lnTo>
                  <a:lnTo>
                    <a:pt x="317066" y="96677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903046" y="1492898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352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887843" y="183011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3594" y="0"/>
                  </a:moveTo>
                  <a:lnTo>
                    <a:pt x="15203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7" y="30402"/>
                  </a:lnTo>
                  <a:lnTo>
                    <a:pt x="23594" y="30402"/>
                  </a:lnTo>
                  <a:lnTo>
                    <a:pt x="30402" y="23594"/>
                  </a:lnTo>
                  <a:lnTo>
                    <a:pt x="30402" y="6807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887843" y="183011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15203" y="0"/>
                  </a:moveTo>
                  <a:lnTo>
                    <a:pt x="23594" y="0"/>
                  </a:lnTo>
                  <a:lnTo>
                    <a:pt x="30402" y="6807"/>
                  </a:lnTo>
                  <a:lnTo>
                    <a:pt x="30402" y="15203"/>
                  </a:lnTo>
                  <a:lnTo>
                    <a:pt x="30402" y="23594"/>
                  </a:lnTo>
                  <a:lnTo>
                    <a:pt x="23594" y="30402"/>
                  </a:lnTo>
                  <a:lnTo>
                    <a:pt x="15203" y="30402"/>
                  </a:lnTo>
                  <a:lnTo>
                    <a:pt x="6807" y="30402"/>
                  </a:lnTo>
                  <a:lnTo>
                    <a:pt x="0" y="23594"/>
                  </a:lnTo>
                  <a:lnTo>
                    <a:pt x="0" y="15203"/>
                  </a:lnTo>
                  <a:lnTo>
                    <a:pt x="0" y="6807"/>
                  </a:lnTo>
                  <a:lnTo>
                    <a:pt x="6807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778289" y="1492898"/>
              <a:ext cx="0" cy="1088390"/>
            </a:xfrm>
            <a:custGeom>
              <a:avLst/>
              <a:gdLst/>
              <a:ahLst/>
              <a:cxnLst/>
              <a:rect l="l" t="t" r="r" b="b"/>
              <a:pathLst>
                <a:path h="1088389">
                  <a:moveTo>
                    <a:pt x="0" y="108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763087" y="25660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23594" y="0"/>
                  </a:moveTo>
                  <a:lnTo>
                    <a:pt x="15201" y="0"/>
                  </a:lnTo>
                  <a:lnTo>
                    <a:pt x="6807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7" y="30402"/>
                  </a:lnTo>
                  <a:lnTo>
                    <a:pt x="23594" y="30402"/>
                  </a:lnTo>
                  <a:lnTo>
                    <a:pt x="30401" y="23594"/>
                  </a:lnTo>
                  <a:lnTo>
                    <a:pt x="30401" y="6807"/>
                  </a:lnTo>
                  <a:lnTo>
                    <a:pt x="23594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763087" y="2566008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15201" y="0"/>
                  </a:moveTo>
                  <a:lnTo>
                    <a:pt x="23594" y="0"/>
                  </a:lnTo>
                  <a:lnTo>
                    <a:pt x="30401" y="6807"/>
                  </a:lnTo>
                  <a:lnTo>
                    <a:pt x="30401" y="15203"/>
                  </a:lnTo>
                  <a:lnTo>
                    <a:pt x="30401" y="23594"/>
                  </a:lnTo>
                  <a:lnTo>
                    <a:pt x="23594" y="30402"/>
                  </a:lnTo>
                  <a:lnTo>
                    <a:pt x="15201" y="30402"/>
                  </a:lnTo>
                  <a:lnTo>
                    <a:pt x="6807" y="30402"/>
                  </a:lnTo>
                  <a:lnTo>
                    <a:pt x="0" y="23594"/>
                  </a:lnTo>
                  <a:lnTo>
                    <a:pt x="0" y="15203"/>
                  </a:lnTo>
                  <a:lnTo>
                    <a:pt x="0" y="6807"/>
                  </a:lnTo>
                  <a:lnTo>
                    <a:pt x="6807" y="0"/>
                  </a:lnTo>
                  <a:lnTo>
                    <a:pt x="15201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93" name="object 293"/>
          <p:cNvSpPr txBox="1"/>
          <p:nvPr/>
        </p:nvSpPr>
        <p:spPr>
          <a:xfrm>
            <a:off x="7074810" y="3937090"/>
            <a:ext cx="2785146" cy="24933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8145" marR="3258">
              <a:lnSpc>
                <a:spcPts val="859"/>
              </a:lnSpc>
              <a:spcBef>
                <a:spcPts val="14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  <a:hlinkClick r:id="rId59"/>
              </a:rPr>
              <a:t>https://www.bestceramic.ru/goods/00-00-5-10-01-11-1095-archi- </a:t>
            </a:r>
            <a:r>
              <a:rPr sz="770" spc="-205" dirty="0">
                <a:solidFill>
                  <a:srgbClr val="151616"/>
                </a:solidFill>
                <a:latin typeface="Arial MT"/>
                <a:cs typeface="Arial MT"/>
              </a:rPr>
              <a:t> </a:t>
            </a: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bejevyiy-25h50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294" name="object 29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082957" y="4317310"/>
            <a:ext cx="692260" cy="346130"/>
          </a:xfrm>
          <a:prstGeom prst="rect">
            <a:avLst/>
          </a:prstGeom>
        </p:spPr>
      </p:pic>
      <p:grpSp>
        <p:nvGrpSpPr>
          <p:cNvPr id="295" name="object 295"/>
          <p:cNvGrpSpPr/>
          <p:nvPr/>
        </p:nvGrpSpPr>
        <p:grpSpPr>
          <a:xfrm>
            <a:off x="4020798" y="4994911"/>
            <a:ext cx="1438795" cy="839331"/>
            <a:chOff x="4327072" y="7788361"/>
            <a:chExt cx="2243455" cy="1308735"/>
          </a:xfrm>
        </p:grpSpPr>
        <p:sp>
          <p:nvSpPr>
            <p:cNvPr id="296" name="object 296"/>
            <p:cNvSpPr/>
            <p:nvPr/>
          </p:nvSpPr>
          <p:spPr>
            <a:xfrm>
              <a:off x="4467802" y="8722031"/>
              <a:ext cx="36195" cy="371475"/>
            </a:xfrm>
            <a:custGeom>
              <a:avLst/>
              <a:gdLst/>
              <a:ahLst/>
              <a:cxnLst/>
              <a:rect l="l" t="t" r="r" b="b"/>
              <a:pathLst>
                <a:path w="36195" h="371475">
                  <a:moveTo>
                    <a:pt x="0" y="262908"/>
                  </a:moveTo>
                  <a:lnTo>
                    <a:pt x="0" y="0"/>
                  </a:lnTo>
                </a:path>
                <a:path w="36195" h="371475">
                  <a:moveTo>
                    <a:pt x="35950" y="370908"/>
                  </a:moveTo>
                  <a:lnTo>
                    <a:pt x="35950" y="262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31016" y="8722102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3708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31016" y="8722031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67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330860" y="909293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467802" y="8019970"/>
              <a:ext cx="36195" cy="965200"/>
            </a:xfrm>
            <a:custGeom>
              <a:avLst/>
              <a:gdLst/>
              <a:ahLst/>
              <a:cxnLst/>
              <a:rect l="l" t="t" r="r" b="b"/>
              <a:pathLst>
                <a:path w="36195" h="965200">
                  <a:moveTo>
                    <a:pt x="0" y="964969"/>
                  </a:moveTo>
                  <a:lnTo>
                    <a:pt x="35950" y="964969"/>
                  </a:lnTo>
                </a:path>
                <a:path w="36195" h="965200">
                  <a:moveTo>
                    <a:pt x="0" y="3960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31016" y="786884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1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331025" y="7868863"/>
              <a:ext cx="2693670" cy="547370"/>
            </a:xfrm>
            <a:custGeom>
              <a:avLst/>
              <a:gdLst/>
              <a:ahLst/>
              <a:cxnLst/>
              <a:rect l="l" t="t" r="r" b="b"/>
              <a:pathLst>
                <a:path w="2693670" h="547370">
                  <a:moveTo>
                    <a:pt x="0" y="0"/>
                  </a:moveTo>
                  <a:lnTo>
                    <a:pt x="1699326" y="0"/>
                  </a:lnTo>
                </a:path>
                <a:path w="2693670" h="547370">
                  <a:moveTo>
                    <a:pt x="379144" y="547148"/>
                  </a:moveTo>
                  <a:lnTo>
                    <a:pt x="527905" y="547148"/>
                  </a:lnTo>
                </a:path>
                <a:path w="2693670" h="547370">
                  <a:moveTo>
                    <a:pt x="527905" y="151107"/>
                  </a:moveTo>
                  <a:lnTo>
                    <a:pt x="2227233" y="151107"/>
                  </a:lnTo>
                </a:path>
                <a:path w="2693670" h="547370">
                  <a:moveTo>
                    <a:pt x="2693068" y="237625"/>
                  </a:moveTo>
                  <a:lnTo>
                    <a:pt x="2693068" y="1511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566673" y="7868932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2376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336202" y="7868863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336359" y="8019970"/>
              <a:ext cx="230504" cy="86995"/>
            </a:xfrm>
            <a:custGeom>
              <a:avLst/>
              <a:gdLst/>
              <a:ahLst/>
              <a:cxnLst/>
              <a:rect l="l" t="t" r="r" b="b"/>
              <a:pathLst>
                <a:path w="230504" h="86995">
                  <a:moveTo>
                    <a:pt x="0" y="0"/>
                  </a:moveTo>
                  <a:lnTo>
                    <a:pt x="122317" y="0"/>
                  </a:lnTo>
                </a:path>
                <a:path w="230504" h="86995">
                  <a:moveTo>
                    <a:pt x="230313" y="86517"/>
                  </a:moveTo>
                  <a:lnTo>
                    <a:pt x="122317" y="86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06" name="object 30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029654" y="7788361"/>
              <a:ext cx="307390" cy="231609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369782" y="8415478"/>
              <a:ext cx="171974" cy="307086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4827745" y="898494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107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66673" y="8877143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4">
                  <a:moveTo>
                    <a:pt x="0" y="21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27800" y="8876944"/>
              <a:ext cx="2174240" cy="216535"/>
            </a:xfrm>
            <a:custGeom>
              <a:avLst/>
              <a:gdLst/>
              <a:ahLst/>
              <a:cxnLst/>
              <a:rect l="l" t="t" r="r" b="b"/>
              <a:pathLst>
                <a:path w="2174240" h="216534">
                  <a:moveTo>
                    <a:pt x="0" y="215995"/>
                  </a:moveTo>
                  <a:lnTo>
                    <a:pt x="1738951" y="215995"/>
                  </a:lnTo>
                </a:path>
                <a:path w="2174240" h="216534">
                  <a:moveTo>
                    <a:pt x="2058654" y="107996"/>
                  </a:moveTo>
                  <a:lnTo>
                    <a:pt x="2058654" y="0"/>
                  </a:lnTo>
                </a:path>
                <a:path w="2174240" h="216534">
                  <a:moveTo>
                    <a:pt x="319700" y="107996"/>
                  </a:moveTo>
                  <a:lnTo>
                    <a:pt x="2058654" y="107996"/>
                  </a:lnTo>
                </a:path>
                <a:path w="2174240" h="216534">
                  <a:moveTo>
                    <a:pt x="2058654" y="0"/>
                  </a:moveTo>
                  <a:lnTo>
                    <a:pt x="21738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343063" y="8614946"/>
              <a:ext cx="180975" cy="262255"/>
            </a:xfrm>
            <a:custGeom>
              <a:avLst/>
              <a:gdLst/>
              <a:ahLst/>
              <a:cxnLst/>
              <a:rect l="l" t="t" r="r" b="b"/>
              <a:pathLst>
                <a:path w="180975" h="262254">
                  <a:moveTo>
                    <a:pt x="180959" y="261997"/>
                  </a:moveTo>
                  <a:lnTo>
                    <a:pt x="180959" y="246614"/>
                  </a:lnTo>
                  <a:lnTo>
                    <a:pt x="150189" y="246614"/>
                  </a:lnTo>
                  <a:lnTo>
                    <a:pt x="150189" y="261997"/>
                  </a:lnTo>
                </a:path>
                <a:path w="180975" h="262254">
                  <a:moveTo>
                    <a:pt x="165572" y="2466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58677" y="839453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566673" y="839457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458677" y="855295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7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458878" y="839453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493252" y="8552952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30770" y="15382"/>
                  </a:moveTo>
                  <a:lnTo>
                    <a:pt x="30770" y="0"/>
                  </a:lnTo>
                  <a:lnTo>
                    <a:pt x="0" y="0"/>
                  </a:lnTo>
                  <a:lnTo>
                    <a:pt x="0" y="15382"/>
                  </a:lnTo>
                  <a:lnTo>
                    <a:pt x="30770" y="15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343110" y="8570164"/>
              <a:ext cx="167005" cy="45085"/>
            </a:xfrm>
            <a:custGeom>
              <a:avLst/>
              <a:gdLst/>
              <a:ahLst/>
              <a:cxnLst/>
              <a:rect l="l" t="t" r="r" b="b"/>
              <a:pathLst>
                <a:path w="167004" h="45084">
                  <a:moveTo>
                    <a:pt x="166519" y="0"/>
                  </a:moveTo>
                  <a:lnTo>
                    <a:pt x="122956" y="2860"/>
                  </a:lnTo>
                  <a:lnTo>
                    <a:pt x="80321" y="11347"/>
                  </a:lnTo>
                  <a:lnTo>
                    <a:pt x="39156" y="25313"/>
                  </a:lnTo>
                  <a:lnTo>
                    <a:pt x="0" y="4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371241" y="8106488"/>
              <a:ext cx="161290" cy="288290"/>
            </a:xfrm>
            <a:custGeom>
              <a:avLst/>
              <a:gdLst/>
              <a:ahLst/>
              <a:cxnLst/>
              <a:rect l="l" t="t" r="r" b="b"/>
              <a:pathLst>
                <a:path w="161290" h="288290">
                  <a:moveTo>
                    <a:pt x="161007" y="288044"/>
                  </a:moveTo>
                  <a:lnTo>
                    <a:pt x="161007" y="274335"/>
                  </a:lnTo>
                  <a:lnTo>
                    <a:pt x="133589" y="274335"/>
                  </a:lnTo>
                  <a:lnTo>
                    <a:pt x="133589" y="288044"/>
                  </a:lnTo>
                  <a:lnTo>
                    <a:pt x="161007" y="288044"/>
                  </a:lnTo>
                  <a:close/>
                </a:path>
                <a:path w="161290" h="288290">
                  <a:moveTo>
                    <a:pt x="147298" y="274335"/>
                  </a:moveTo>
                  <a:lnTo>
                    <a:pt x="0" y="55142"/>
                  </a:lnTo>
                </a:path>
                <a:path w="161290" h="288290">
                  <a:moveTo>
                    <a:pt x="161007" y="13709"/>
                  </a:moveTo>
                  <a:lnTo>
                    <a:pt x="161007" y="0"/>
                  </a:lnTo>
                  <a:lnTo>
                    <a:pt x="133589" y="0"/>
                  </a:lnTo>
                  <a:lnTo>
                    <a:pt x="133589" y="13709"/>
                  </a:lnTo>
                  <a:lnTo>
                    <a:pt x="161007" y="137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371363" y="8121724"/>
              <a:ext cx="148590" cy="40005"/>
            </a:xfrm>
            <a:custGeom>
              <a:avLst/>
              <a:gdLst/>
              <a:ahLst/>
              <a:cxnLst/>
              <a:rect l="l" t="t" r="r" b="b"/>
              <a:pathLst>
                <a:path w="148590" h="40004">
                  <a:moveTo>
                    <a:pt x="148011" y="0"/>
                  </a:moveTo>
                  <a:lnTo>
                    <a:pt x="109292" y="2542"/>
                  </a:lnTo>
                  <a:lnTo>
                    <a:pt x="71395" y="10085"/>
                  </a:lnTo>
                  <a:lnTo>
                    <a:pt x="34804" y="22499"/>
                  </a:lnTo>
                  <a:lnTo>
                    <a:pt x="0" y="396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20" name="object 3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330883" y="8855847"/>
              <a:ext cx="497394" cy="23722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4330885" y="8722229"/>
              <a:ext cx="137160" cy="262890"/>
            </a:xfrm>
            <a:custGeom>
              <a:avLst/>
              <a:gdLst/>
              <a:ahLst/>
              <a:cxnLst/>
              <a:rect l="l" t="t" r="r" b="b"/>
              <a:pathLst>
                <a:path w="137160" h="262890">
                  <a:moveTo>
                    <a:pt x="0" y="262890"/>
                  </a:moveTo>
                  <a:lnTo>
                    <a:pt x="136782" y="262890"/>
                  </a:lnTo>
                  <a:lnTo>
                    <a:pt x="136782" y="0"/>
                  </a:lnTo>
                  <a:lnTo>
                    <a:pt x="0" y="0"/>
                  </a:lnTo>
                  <a:lnTo>
                    <a:pt x="0" y="2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330882" y="8722090"/>
              <a:ext cx="173355" cy="371475"/>
            </a:xfrm>
            <a:custGeom>
              <a:avLst/>
              <a:gdLst/>
              <a:ahLst/>
              <a:cxnLst/>
              <a:rect l="l" t="t" r="r" b="b"/>
              <a:pathLst>
                <a:path w="173354" h="371475">
                  <a:moveTo>
                    <a:pt x="172735" y="262897"/>
                  </a:moveTo>
                  <a:lnTo>
                    <a:pt x="136785" y="262897"/>
                  </a:lnTo>
                  <a:lnTo>
                    <a:pt x="136785" y="0"/>
                  </a:lnTo>
                  <a:lnTo>
                    <a:pt x="68395" y="0"/>
                  </a:lnTo>
                  <a:lnTo>
                    <a:pt x="39301" y="0"/>
                  </a:lnTo>
                  <a:lnTo>
                    <a:pt x="3" y="0"/>
                  </a:lnTo>
                  <a:lnTo>
                    <a:pt x="0" y="370897"/>
                  </a:lnTo>
                  <a:lnTo>
                    <a:pt x="172735" y="370894"/>
                  </a:lnTo>
                  <a:lnTo>
                    <a:pt x="172735" y="315454"/>
                  </a:lnTo>
                  <a:lnTo>
                    <a:pt x="172735" y="284684"/>
                  </a:lnTo>
                  <a:lnTo>
                    <a:pt x="172735" y="26289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827600" y="8877169"/>
              <a:ext cx="1739264" cy="215900"/>
            </a:xfrm>
            <a:custGeom>
              <a:avLst/>
              <a:gdLst/>
              <a:ahLst/>
              <a:cxnLst/>
              <a:rect l="l" t="t" r="r" b="b"/>
              <a:pathLst>
                <a:path w="1739265" h="215900">
                  <a:moveTo>
                    <a:pt x="1738871" y="0"/>
                  </a:moveTo>
                  <a:lnTo>
                    <a:pt x="1630870" y="0"/>
                  </a:lnTo>
                  <a:lnTo>
                    <a:pt x="1630870" y="107950"/>
                  </a:lnTo>
                  <a:lnTo>
                    <a:pt x="0" y="107950"/>
                  </a:lnTo>
                  <a:lnTo>
                    <a:pt x="0" y="215900"/>
                  </a:lnTo>
                  <a:lnTo>
                    <a:pt x="1738871" y="215900"/>
                  </a:lnTo>
                  <a:lnTo>
                    <a:pt x="1738871" y="107950"/>
                  </a:lnTo>
                  <a:lnTo>
                    <a:pt x="1738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827599" y="8876998"/>
              <a:ext cx="1739264" cy="216535"/>
            </a:xfrm>
            <a:custGeom>
              <a:avLst/>
              <a:gdLst/>
              <a:ahLst/>
              <a:cxnLst/>
              <a:rect l="l" t="t" r="r" b="b"/>
              <a:pathLst>
                <a:path w="1739265" h="216534">
                  <a:moveTo>
                    <a:pt x="0" y="107989"/>
                  </a:moveTo>
                  <a:lnTo>
                    <a:pt x="0" y="129776"/>
                  </a:lnTo>
                  <a:lnTo>
                    <a:pt x="0" y="160545"/>
                  </a:lnTo>
                  <a:lnTo>
                    <a:pt x="0" y="215986"/>
                  </a:lnTo>
                  <a:lnTo>
                    <a:pt x="1738878" y="215986"/>
                  </a:lnTo>
                  <a:lnTo>
                    <a:pt x="1738878" y="0"/>
                  </a:lnTo>
                  <a:lnTo>
                    <a:pt x="1696225" y="0"/>
                  </a:lnTo>
                  <a:lnTo>
                    <a:pt x="1665456" y="0"/>
                  </a:lnTo>
                  <a:lnTo>
                    <a:pt x="1630879" y="0"/>
                  </a:lnTo>
                  <a:lnTo>
                    <a:pt x="1630879" y="107989"/>
                  </a:lnTo>
                  <a:lnTo>
                    <a:pt x="0" y="10798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58479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4" h="158750">
                  <a:moveTo>
                    <a:pt x="107995" y="0"/>
                  </a:moveTo>
                  <a:lnTo>
                    <a:pt x="0" y="0"/>
                  </a:lnTo>
                  <a:lnTo>
                    <a:pt x="0" y="158413"/>
                  </a:lnTo>
                  <a:lnTo>
                    <a:pt x="107995" y="158407"/>
                  </a:lnTo>
                  <a:lnTo>
                    <a:pt x="10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58479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4" h="158750">
                  <a:moveTo>
                    <a:pt x="0" y="0"/>
                  </a:moveTo>
                  <a:lnTo>
                    <a:pt x="0" y="158413"/>
                  </a:lnTo>
                  <a:lnTo>
                    <a:pt x="34577" y="158413"/>
                  </a:lnTo>
                  <a:lnTo>
                    <a:pt x="65346" y="158413"/>
                  </a:lnTo>
                  <a:lnTo>
                    <a:pt x="107995" y="158407"/>
                  </a:lnTo>
                  <a:lnTo>
                    <a:pt x="107995" y="0"/>
                  </a:lnTo>
                  <a:lnTo>
                    <a:pt x="73572" y="0"/>
                  </a:lnTo>
                  <a:lnTo>
                    <a:pt x="46151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27" name="object 32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32569" y="7865348"/>
              <a:ext cx="237509" cy="244820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4330877" y="7868789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2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547370"/>
                  </a:lnTo>
                  <a:lnTo>
                    <a:pt x="136779" y="547370"/>
                  </a:lnTo>
                  <a:lnTo>
                    <a:pt x="136779" y="151130"/>
                  </a:lnTo>
                  <a:lnTo>
                    <a:pt x="1699272" y="151130"/>
                  </a:lnTo>
                  <a:lnTo>
                    <a:pt x="1699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330886" y="7868948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5" y="151105"/>
                  </a:moveTo>
                  <a:lnTo>
                    <a:pt x="1699275" y="91090"/>
                  </a:lnTo>
                  <a:lnTo>
                    <a:pt x="1699275" y="61995"/>
                  </a:lnTo>
                  <a:lnTo>
                    <a:pt x="1699275" y="0"/>
                  </a:lnTo>
                  <a:lnTo>
                    <a:pt x="0" y="0"/>
                  </a:lnTo>
                  <a:lnTo>
                    <a:pt x="0" y="547131"/>
                  </a:lnTo>
                  <a:lnTo>
                    <a:pt x="39297" y="547131"/>
                  </a:lnTo>
                  <a:lnTo>
                    <a:pt x="68392" y="547131"/>
                  </a:lnTo>
                  <a:lnTo>
                    <a:pt x="136781" y="547131"/>
                  </a:lnTo>
                  <a:lnTo>
                    <a:pt x="136781" y="151105"/>
                  </a:lnTo>
                  <a:lnTo>
                    <a:pt x="1699275" y="15110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656473" y="836699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254556"/>
                  </a:moveTo>
                  <a:lnTo>
                    <a:pt x="254560" y="0"/>
                  </a:lnTo>
                  <a:lnTo>
                    <a:pt x="270723" y="16163"/>
                  </a:lnTo>
                  <a:lnTo>
                    <a:pt x="16167" y="270723"/>
                  </a:lnTo>
                  <a:lnTo>
                    <a:pt x="0" y="254556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646015" y="8356871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0" y="291301"/>
                  </a:moveTo>
                  <a:lnTo>
                    <a:pt x="291301" y="0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567118" y="8367159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16167"/>
                  </a:moveTo>
                  <a:lnTo>
                    <a:pt x="254560" y="270723"/>
                  </a:lnTo>
                  <a:lnTo>
                    <a:pt x="270724" y="254560"/>
                  </a:lnTo>
                  <a:lnTo>
                    <a:pt x="16168" y="0"/>
                  </a:lnTo>
                  <a:lnTo>
                    <a:pt x="0" y="16167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556661" y="8356701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0" y="0"/>
                  </a:moveTo>
                  <a:lnTo>
                    <a:pt x="291301" y="291301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999288" y="836699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254556"/>
                  </a:moveTo>
                  <a:lnTo>
                    <a:pt x="254560" y="0"/>
                  </a:lnTo>
                  <a:lnTo>
                    <a:pt x="270723" y="16163"/>
                  </a:lnTo>
                  <a:lnTo>
                    <a:pt x="16168" y="270723"/>
                  </a:lnTo>
                  <a:lnTo>
                    <a:pt x="0" y="254556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988829" y="8356871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0" y="291301"/>
                  </a:moveTo>
                  <a:lnTo>
                    <a:pt x="291302" y="0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088304" y="8367159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16167"/>
                  </a:moveTo>
                  <a:lnTo>
                    <a:pt x="254560" y="270723"/>
                  </a:lnTo>
                  <a:lnTo>
                    <a:pt x="270723" y="254560"/>
                  </a:lnTo>
                  <a:lnTo>
                    <a:pt x="16168" y="0"/>
                  </a:lnTo>
                  <a:lnTo>
                    <a:pt x="0" y="16167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077847" y="8356701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5">
                  <a:moveTo>
                    <a:pt x="0" y="0"/>
                  </a:moveTo>
                  <a:lnTo>
                    <a:pt x="291301" y="291301"/>
                  </a:lnTo>
                </a:path>
              </a:pathLst>
            </a:custGeom>
            <a:ln w="3175">
              <a:solidFill>
                <a:srgbClr val="E53B1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38" name="object 33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325469" y="8052148"/>
              <a:ext cx="339397" cy="166208"/>
            </a:xfrm>
            <a:prstGeom prst="rect">
              <a:avLst/>
            </a:prstGeom>
          </p:spPr>
        </p:pic>
        <p:sp>
          <p:nvSpPr>
            <p:cNvPr id="339" name="object 339"/>
            <p:cNvSpPr/>
            <p:nvPr/>
          </p:nvSpPr>
          <p:spPr>
            <a:xfrm>
              <a:off x="4793078" y="799975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308" y="0"/>
                  </a:moveTo>
                  <a:lnTo>
                    <a:pt x="12404" y="1595"/>
                  </a:lnTo>
                  <a:lnTo>
                    <a:pt x="5948" y="5947"/>
                  </a:lnTo>
                  <a:lnTo>
                    <a:pt x="1596" y="12401"/>
                  </a:lnTo>
                  <a:lnTo>
                    <a:pt x="0" y="20303"/>
                  </a:lnTo>
                  <a:lnTo>
                    <a:pt x="1596" y="28207"/>
                  </a:lnTo>
                  <a:lnTo>
                    <a:pt x="5948" y="34662"/>
                  </a:lnTo>
                  <a:lnTo>
                    <a:pt x="12404" y="39014"/>
                  </a:lnTo>
                  <a:lnTo>
                    <a:pt x="20308" y="40610"/>
                  </a:lnTo>
                  <a:lnTo>
                    <a:pt x="28210" y="39014"/>
                  </a:lnTo>
                  <a:lnTo>
                    <a:pt x="34664" y="34662"/>
                  </a:lnTo>
                  <a:lnTo>
                    <a:pt x="39016" y="28207"/>
                  </a:lnTo>
                  <a:lnTo>
                    <a:pt x="40612" y="20303"/>
                  </a:lnTo>
                  <a:lnTo>
                    <a:pt x="39016" y="12401"/>
                  </a:lnTo>
                  <a:lnTo>
                    <a:pt x="34664" y="5947"/>
                  </a:lnTo>
                  <a:lnTo>
                    <a:pt x="28210" y="1595"/>
                  </a:lnTo>
                  <a:lnTo>
                    <a:pt x="20308" y="0"/>
                  </a:lnTo>
                  <a:close/>
                </a:path>
              </a:pathLst>
            </a:custGeom>
            <a:solidFill>
              <a:srgbClr val="FAE02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793078" y="799975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308" y="0"/>
                  </a:moveTo>
                  <a:lnTo>
                    <a:pt x="28210" y="1595"/>
                  </a:lnTo>
                  <a:lnTo>
                    <a:pt x="34664" y="5947"/>
                  </a:lnTo>
                  <a:lnTo>
                    <a:pt x="39016" y="12401"/>
                  </a:lnTo>
                  <a:lnTo>
                    <a:pt x="40612" y="20303"/>
                  </a:lnTo>
                  <a:lnTo>
                    <a:pt x="39016" y="28207"/>
                  </a:lnTo>
                  <a:lnTo>
                    <a:pt x="34664" y="34662"/>
                  </a:lnTo>
                  <a:lnTo>
                    <a:pt x="28210" y="39014"/>
                  </a:lnTo>
                  <a:lnTo>
                    <a:pt x="20308" y="40610"/>
                  </a:lnTo>
                  <a:lnTo>
                    <a:pt x="12404" y="39014"/>
                  </a:lnTo>
                  <a:lnTo>
                    <a:pt x="5948" y="34662"/>
                  </a:lnTo>
                  <a:lnTo>
                    <a:pt x="1596" y="28207"/>
                  </a:lnTo>
                  <a:lnTo>
                    <a:pt x="0" y="20303"/>
                  </a:lnTo>
                  <a:lnTo>
                    <a:pt x="1596" y="12401"/>
                  </a:lnTo>
                  <a:lnTo>
                    <a:pt x="5948" y="5947"/>
                  </a:lnTo>
                  <a:lnTo>
                    <a:pt x="12404" y="1595"/>
                  </a:lnTo>
                  <a:lnTo>
                    <a:pt x="20308" y="0"/>
                  </a:lnTo>
                  <a:close/>
                </a:path>
              </a:pathLst>
            </a:custGeom>
            <a:ln w="7199">
              <a:solidFill>
                <a:srgbClr val="FAE02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109092" y="8502523"/>
              <a:ext cx="375285" cy="158115"/>
            </a:xfrm>
            <a:custGeom>
              <a:avLst/>
              <a:gdLst/>
              <a:ahLst/>
              <a:cxnLst/>
              <a:rect l="l" t="t" r="r" b="b"/>
              <a:pathLst>
                <a:path w="375285" h="158115">
                  <a:moveTo>
                    <a:pt x="25397" y="0"/>
                  </a:moveTo>
                  <a:lnTo>
                    <a:pt x="25397" y="157690"/>
                  </a:lnTo>
                </a:path>
                <a:path w="375285" h="158115">
                  <a:moveTo>
                    <a:pt x="349371" y="0"/>
                  </a:moveTo>
                  <a:lnTo>
                    <a:pt x="349371" y="157690"/>
                  </a:lnTo>
                </a:path>
                <a:path w="375285" h="158115">
                  <a:moveTo>
                    <a:pt x="349371" y="131917"/>
                  </a:moveTo>
                  <a:lnTo>
                    <a:pt x="25397" y="131917"/>
                  </a:lnTo>
                </a:path>
                <a:path w="375285" h="158115">
                  <a:moveTo>
                    <a:pt x="0" y="155493"/>
                  </a:moveTo>
                  <a:lnTo>
                    <a:pt x="50784" y="108337"/>
                  </a:lnTo>
                </a:path>
                <a:path w="375285" h="158115">
                  <a:moveTo>
                    <a:pt x="323982" y="155493"/>
                  </a:moveTo>
                  <a:lnTo>
                    <a:pt x="374766" y="108337"/>
                  </a:lnTo>
                </a:path>
              </a:pathLst>
            </a:custGeom>
            <a:ln w="3175">
              <a:solidFill>
                <a:srgbClr val="3B6C9D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43" name="object 343"/>
          <p:cNvSpPr txBox="1"/>
          <p:nvPr/>
        </p:nvSpPr>
        <p:spPr>
          <a:xfrm>
            <a:off x="5180829" y="5457516"/>
            <a:ext cx="204844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45202">
              <a:spcBef>
                <a:spcPts val="64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900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4094685" y="5452925"/>
            <a:ext cx="1085307" cy="101404"/>
          </a:xfrm>
          <a:custGeom>
            <a:avLst/>
            <a:gdLst/>
            <a:ahLst/>
            <a:cxnLst/>
            <a:rect l="l" t="t" r="r" b="b"/>
            <a:pathLst>
              <a:path w="1692275" h="158115">
                <a:moveTo>
                  <a:pt x="1260043" y="0"/>
                </a:moveTo>
                <a:lnTo>
                  <a:pt x="1260043" y="157690"/>
                </a:lnTo>
              </a:path>
              <a:path w="1692275" h="158115">
                <a:moveTo>
                  <a:pt x="1692201" y="0"/>
                </a:moveTo>
                <a:lnTo>
                  <a:pt x="1692201" y="157690"/>
                </a:lnTo>
              </a:path>
              <a:path w="1692275" h="158115">
                <a:moveTo>
                  <a:pt x="1692201" y="131917"/>
                </a:moveTo>
                <a:lnTo>
                  <a:pt x="1260043" y="131917"/>
                </a:lnTo>
              </a:path>
              <a:path w="1692275" h="158115">
                <a:moveTo>
                  <a:pt x="1234649" y="155493"/>
                </a:moveTo>
                <a:lnTo>
                  <a:pt x="1285434" y="108337"/>
                </a:lnTo>
              </a:path>
              <a:path w="1692275" h="158115">
                <a:moveTo>
                  <a:pt x="781229" y="0"/>
                </a:moveTo>
                <a:lnTo>
                  <a:pt x="781229" y="157690"/>
                </a:lnTo>
              </a:path>
              <a:path w="1692275" h="158115">
                <a:moveTo>
                  <a:pt x="1260039" y="0"/>
                </a:moveTo>
                <a:lnTo>
                  <a:pt x="1260039" y="157690"/>
                </a:lnTo>
              </a:path>
              <a:path w="1692275" h="158115">
                <a:moveTo>
                  <a:pt x="1260039" y="131917"/>
                </a:moveTo>
                <a:lnTo>
                  <a:pt x="781229" y="131917"/>
                </a:lnTo>
              </a:path>
              <a:path w="1692275" h="158115">
                <a:moveTo>
                  <a:pt x="349394" y="0"/>
                </a:moveTo>
                <a:lnTo>
                  <a:pt x="349394" y="157690"/>
                </a:lnTo>
              </a:path>
              <a:path w="1692275" h="158115">
                <a:moveTo>
                  <a:pt x="781225" y="0"/>
                </a:moveTo>
                <a:lnTo>
                  <a:pt x="781225" y="157690"/>
                </a:lnTo>
              </a:path>
              <a:path w="1692275" h="158115">
                <a:moveTo>
                  <a:pt x="781225" y="131917"/>
                </a:moveTo>
                <a:lnTo>
                  <a:pt x="349394" y="131917"/>
                </a:lnTo>
              </a:path>
              <a:path w="1692275" h="158115">
                <a:moveTo>
                  <a:pt x="25394" y="0"/>
                </a:moveTo>
                <a:lnTo>
                  <a:pt x="25394" y="157690"/>
                </a:lnTo>
              </a:path>
              <a:path w="1692275" h="158115">
                <a:moveTo>
                  <a:pt x="349394" y="0"/>
                </a:moveTo>
                <a:lnTo>
                  <a:pt x="349394" y="157690"/>
                </a:lnTo>
              </a:path>
              <a:path w="1692275" h="158115">
                <a:moveTo>
                  <a:pt x="349394" y="131917"/>
                </a:moveTo>
                <a:lnTo>
                  <a:pt x="25394" y="131917"/>
                </a:lnTo>
              </a:path>
              <a:path w="1692275" h="158115">
                <a:moveTo>
                  <a:pt x="755831" y="155493"/>
                </a:moveTo>
                <a:lnTo>
                  <a:pt x="806616" y="108337"/>
                </a:lnTo>
              </a:path>
              <a:path w="1692275" h="158115">
                <a:moveTo>
                  <a:pt x="323999" y="155493"/>
                </a:moveTo>
                <a:lnTo>
                  <a:pt x="374785" y="108337"/>
                </a:lnTo>
              </a:path>
              <a:path w="1692275" h="158115">
                <a:moveTo>
                  <a:pt x="0" y="155493"/>
                </a:moveTo>
                <a:lnTo>
                  <a:pt x="50786" y="108337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45" name="object 345"/>
          <p:cNvSpPr txBox="1"/>
          <p:nvPr/>
        </p:nvSpPr>
        <p:spPr>
          <a:xfrm>
            <a:off x="4953532" y="5528378"/>
            <a:ext cx="168192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spc="-26" dirty="0">
                <a:solidFill>
                  <a:srgbClr val="3B6C9D"/>
                </a:solidFill>
                <a:latin typeface="Lucida Sans Unicode"/>
                <a:cs typeface="Lucida Sans Unicode"/>
              </a:rPr>
              <a:t>1200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4681193" y="5456159"/>
            <a:ext cx="220727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3392">
              <a:spcBef>
                <a:spcPts val="64"/>
              </a:spcBef>
            </a:pPr>
            <a:r>
              <a:rPr sz="513" spc="-26" dirty="0">
                <a:solidFill>
                  <a:srgbClr val="3B6C9D"/>
                </a:solidFill>
                <a:latin typeface="Lucida Sans Unicode"/>
                <a:cs typeface="Lucida Sans Unicode"/>
              </a:rPr>
              <a:t>1330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4331962" y="5456159"/>
            <a:ext cx="263079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56604">
              <a:spcBef>
                <a:spcPts val="64"/>
              </a:spcBef>
            </a:pPr>
            <a:r>
              <a:rPr sz="513" spc="-26" dirty="0">
                <a:solidFill>
                  <a:srgbClr val="3B6C9D"/>
                </a:solidFill>
                <a:latin typeface="Lucida Sans Unicode"/>
                <a:cs typeface="Lucida Sans Unicode"/>
              </a:rPr>
              <a:t>1200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4144174" y="5528378"/>
            <a:ext cx="140092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900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4094681" y="5143503"/>
            <a:ext cx="254528" cy="101404"/>
          </a:xfrm>
          <a:custGeom>
            <a:avLst/>
            <a:gdLst/>
            <a:ahLst/>
            <a:cxnLst/>
            <a:rect l="l" t="t" r="r" b="b"/>
            <a:pathLst>
              <a:path w="396875" h="158115">
                <a:moveTo>
                  <a:pt x="25393" y="0"/>
                </a:moveTo>
                <a:lnTo>
                  <a:pt x="25393" y="157690"/>
                </a:lnTo>
              </a:path>
              <a:path w="396875" h="158115">
                <a:moveTo>
                  <a:pt x="371105" y="0"/>
                </a:moveTo>
                <a:lnTo>
                  <a:pt x="371105" y="157690"/>
                </a:lnTo>
              </a:path>
              <a:path w="396875" h="158115">
                <a:moveTo>
                  <a:pt x="371105" y="131918"/>
                </a:moveTo>
                <a:lnTo>
                  <a:pt x="25393" y="131918"/>
                </a:lnTo>
              </a:path>
              <a:path w="396875" h="158115">
                <a:moveTo>
                  <a:pt x="345710" y="155494"/>
                </a:moveTo>
                <a:lnTo>
                  <a:pt x="396496" y="108338"/>
                </a:lnTo>
              </a:path>
              <a:path w="396875" h="158115">
                <a:moveTo>
                  <a:pt x="0" y="155494"/>
                </a:moveTo>
                <a:lnTo>
                  <a:pt x="50784" y="108338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50" name="object 350"/>
          <p:cNvSpPr txBox="1"/>
          <p:nvPr/>
        </p:nvSpPr>
        <p:spPr>
          <a:xfrm>
            <a:off x="4113276" y="5147060"/>
            <a:ext cx="218690" cy="8715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46016">
              <a:spcBef>
                <a:spcPts val="64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960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4094692" y="5128383"/>
            <a:ext cx="885350" cy="649148"/>
          </a:xfrm>
          <a:custGeom>
            <a:avLst/>
            <a:gdLst/>
            <a:ahLst/>
            <a:cxnLst/>
            <a:rect l="l" t="t" r="r" b="b"/>
            <a:pathLst>
              <a:path w="1380489" h="1012190">
                <a:moveTo>
                  <a:pt x="25393" y="138776"/>
                </a:moveTo>
                <a:lnTo>
                  <a:pt x="25393" y="296467"/>
                </a:lnTo>
              </a:path>
              <a:path w="1380489" h="1012190">
                <a:moveTo>
                  <a:pt x="966271" y="138776"/>
                </a:moveTo>
                <a:lnTo>
                  <a:pt x="966271" y="296467"/>
                </a:lnTo>
              </a:path>
              <a:path w="1380489" h="1012190">
                <a:moveTo>
                  <a:pt x="966271" y="270695"/>
                </a:moveTo>
                <a:lnTo>
                  <a:pt x="25393" y="270695"/>
                </a:lnTo>
              </a:path>
              <a:path w="1380489" h="1012190">
                <a:moveTo>
                  <a:pt x="966264" y="138776"/>
                </a:moveTo>
                <a:lnTo>
                  <a:pt x="966264" y="296467"/>
                </a:lnTo>
              </a:path>
              <a:path w="1380489" h="1012190">
                <a:moveTo>
                  <a:pt x="1139471" y="138776"/>
                </a:moveTo>
                <a:lnTo>
                  <a:pt x="1139471" y="296467"/>
                </a:lnTo>
              </a:path>
              <a:path w="1380489" h="1012190">
                <a:moveTo>
                  <a:pt x="1139471" y="270695"/>
                </a:moveTo>
                <a:lnTo>
                  <a:pt x="966264" y="270695"/>
                </a:lnTo>
              </a:path>
              <a:path w="1380489" h="1012190">
                <a:moveTo>
                  <a:pt x="940878" y="294271"/>
                </a:moveTo>
                <a:lnTo>
                  <a:pt x="991662" y="247115"/>
                </a:lnTo>
              </a:path>
              <a:path w="1380489" h="1012190">
                <a:moveTo>
                  <a:pt x="1114077" y="294271"/>
                </a:moveTo>
                <a:lnTo>
                  <a:pt x="1164863" y="247115"/>
                </a:lnTo>
              </a:path>
              <a:path w="1380489" h="1012190">
                <a:moveTo>
                  <a:pt x="0" y="294271"/>
                </a:moveTo>
                <a:lnTo>
                  <a:pt x="50784" y="247115"/>
                </a:lnTo>
              </a:path>
              <a:path w="1380489" h="1012190">
                <a:moveTo>
                  <a:pt x="1222574" y="23583"/>
                </a:moveTo>
                <a:lnTo>
                  <a:pt x="1380265" y="23583"/>
                </a:lnTo>
              </a:path>
              <a:path w="1380489" h="1012190">
                <a:moveTo>
                  <a:pt x="1222574" y="138776"/>
                </a:moveTo>
                <a:lnTo>
                  <a:pt x="1380265" y="138776"/>
                </a:lnTo>
              </a:path>
              <a:path w="1380489" h="1012190">
                <a:moveTo>
                  <a:pt x="1354491" y="138776"/>
                </a:moveTo>
                <a:lnTo>
                  <a:pt x="1354491" y="23583"/>
                </a:lnTo>
              </a:path>
              <a:path w="1380489" h="1012190">
                <a:moveTo>
                  <a:pt x="1329098" y="115200"/>
                </a:moveTo>
                <a:lnTo>
                  <a:pt x="1379882" y="162356"/>
                </a:lnTo>
              </a:path>
              <a:path w="1380489" h="1012190">
                <a:moveTo>
                  <a:pt x="1329098" y="0"/>
                </a:moveTo>
                <a:lnTo>
                  <a:pt x="1379882" y="47156"/>
                </a:lnTo>
              </a:path>
              <a:path w="1380489" h="1012190">
                <a:moveTo>
                  <a:pt x="781217" y="506048"/>
                </a:moveTo>
                <a:lnTo>
                  <a:pt x="938908" y="506048"/>
                </a:lnTo>
              </a:path>
              <a:path w="1380489" h="1012190">
                <a:moveTo>
                  <a:pt x="781217" y="988499"/>
                </a:moveTo>
                <a:lnTo>
                  <a:pt x="938908" y="988499"/>
                </a:lnTo>
              </a:path>
              <a:path w="1380489" h="1012190">
                <a:moveTo>
                  <a:pt x="913136" y="988499"/>
                </a:moveTo>
                <a:lnTo>
                  <a:pt x="913136" y="506048"/>
                </a:lnTo>
              </a:path>
              <a:path w="1380489" h="1012190">
                <a:moveTo>
                  <a:pt x="887741" y="482465"/>
                </a:moveTo>
                <a:lnTo>
                  <a:pt x="938527" y="529621"/>
                </a:lnTo>
              </a:path>
              <a:path w="1380489" h="1012190">
                <a:moveTo>
                  <a:pt x="887741" y="964921"/>
                </a:moveTo>
                <a:lnTo>
                  <a:pt x="938527" y="1012078"/>
                </a:lnTo>
              </a:path>
            </a:pathLst>
          </a:custGeom>
          <a:ln w="3175">
            <a:solidFill>
              <a:srgbClr val="3B6C9D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52" name="object 352"/>
          <p:cNvSpPr txBox="1"/>
          <p:nvPr/>
        </p:nvSpPr>
        <p:spPr>
          <a:xfrm>
            <a:off x="4591468" y="5566736"/>
            <a:ext cx="157864" cy="170636"/>
          </a:xfrm>
          <a:prstGeom prst="rect">
            <a:avLst/>
          </a:prstGeom>
        </p:spPr>
        <p:txBody>
          <a:bodyPr vert="vert270" wrap="square" lIns="0" tIns="11810" rIns="0" bIns="0" rtlCol="0">
            <a:spAutoFit/>
          </a:bodyPr>
          <a:lstStyle/>
          <a:p>
            <a:pPr marL="8145">
              <a:spcBef>
                <a:spcPts val="93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1340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4957104" y="5149516"/>
            <a:ext cx="157864" cy="137648"/>
          </a:xfrm>
          <a:prstGeom prst="rect">
            <a:avLst/>
          </a:prstGeom>
        </p:spPr>
        <p:txBody>
          <a:bodyPr vert="vert270" wrap="square" lIns="0" tIns="11810" rIns="0" bIns="0" rtlCol="0">
            <a:spAutoFit/>
          </a:bodyPr>
          <a:lstStyle/>
          <a:p>
            <a:pPr marL="8145">
              <a:spcBef>
                <a:spcPts val="93"/>
              </a:spcBef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320</a:t>
            </a:r>
            <a:endParaRPr sz="513">
              <a:latin typeface="Lucida Sans Unicode"/>
              <a:cs typeface="Lucida Sans Unicode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4341574" y="5222807"/>
            <a:ext cx="482585" cy="13646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lnSpc>
                <a:spcPts val="548"/>
              </a:lnSpc>
              <a:spcBef>
                <a:spcPts val="64"/>
              </a:spcBef>
            </a:pPr>
            <a:r>
              <a:rPr sz="513" spc="-26" dirty="0">
                <a:solidFill>
                  <a:srgbClr val="3B6C9D"/>
                </a:solidFill>
                <a:latin typeface="Lucida Sans Unicode"/>
                <a:cs typeface="Lucida Sans Unicode"/>
              </a:rPr>
              <a:t>2610</a:t>
            </a:r>
            <a:endParaRPr sz="513">
              <a:latin typeface="Lucida Sans Unicode"/>
              <a:cs typeface="Lucida Sans Unicode"/>
            </a:endParaRPr>
          </a:p>
          <a:p>
            <a:pPr marL="349399">
              <a:lnSpc>
                <a:spcPts val="548"/>
              </a:lnSpc>
            </a:pPr>
            <a:r>
              <a:rPr sz="513" dirty="0">
                <a:solidFill>
                  <a:srgbClr val="3B6C9D"/>
                </a:solidFill>
                <a:latin typeface="Lucida Sans Unicode"/>
                <a:cs typeface="Lucida Sans Unicode"/>
              </a:rPr>
              <a:t>480</a:t>
            </a:r>
            <a:endParaRPr sz="513">
              <a:latin typeface="Lucida Sans Unicode"/>
              <a:cs typeface="Lucida Sans Unicode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2148098" y="4994911"/>
            <a:ext cx="1435537" cy="837702"/>
            <a:chOff x="1407046" y="7788361"/>
            <a:chExt cx="2238375" cy="1306195"/>
          </a:xfrm>
        </p:grpSpPr>
        <p:pic>
          <p:nvPicPr>
            <p:cNvPr id="356" name="object 3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464787" y="8740054"/>
              <a:ext cx="179999" cy="89999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346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58" name="object 35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24790" y="8650054"/>
              <a:ext cx="179999" cy="89999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322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60" name="object 3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404790" y="8650054"/>
              <a:ext cx="179999" cy="89999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340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62" name="object 36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584789" y="8650054"/>
              <a:ext cx="59997" cy="8999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3584789" y="8650054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70">
                  <a:moveTo>
                    <a:pt x="0" y="89999"/>
                  </a:moveTo>
                  <a:lnTo>
                    <a:pt x="59997" y="89999"/>
                  </a:lnTo>
                  <a:lnTo>
                    <a:pt x="59997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64" name="object 36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24792" y="8553016"/>
              <a:ext cx="119994" cy="97038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344792" y="8830036"/>
              <a:ext cx="300012" cy="90036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44788" y="9010058"/>
              <a:ext cx="52315" cy="82925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844788" y="9010058"/>
              <a:ext cx="52705" cy="83185"/>
            </a:xfrm>
            <a:custGeom>
              <a:avLst/>
              <a:gdLst/>
              <a:ahLst/>
              <a:cxnLst/>
              <a:rect l="l" t="t" r="r" b="b"/>
              <a:pathLst>
                <a:path w="52705" h="83184">
                  <a:moveTo>
                    <a:pt x="0" y="0"/>
                  </a:moveTo>
                  <a:lnTo>
                    <a:pt x="52315" y="0"/>
                  </a:lnTo>
                  <a:lnTo>
                    <a:pt x="52315" y="82925"/>
                  </a:lnTo>
                  <a:lnTo>
                    <a:pt x="0" y="829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68" name="object 36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80742" y="9010058"/>
              <a:ext cx="84044" cy="82925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1580742" y="9010058"/>
              <a:ext cx="84455" cy="83185"/>
            </a:xfrm>
            <a:custGeom>
              <a:avLst/>
              <a:gdLst/>
              <a:ahLst/>
              <a:cxnLst/>
              <a:rect l="l" t="t" r="r" b="b"/>
              <a:pathLst>
                <a:path w="84455" h="83184">
                  <a:moveTo>
                    <a:pt x="0" y="0"/>
                  </a:moveTo>
                  <a:lnTo>
                    <a:pt x="84044" y="0"/>
                  </a:lnTo>
                  <a:lnTo>
                    <a:pt x="84044" y="82925"/>
                  </a:lnTo>
                  <a:lnTo>
                    <a:pt x="0" y="829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0" name="object 37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44792" y="8920055"/>
              <a:ext cx="59997" cy="89999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44774" y="8920037"/>
              <a:ext cx="240014" cy="90035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1604789" y="892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3" name="object 37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84789" y="8920055"/>
              <a:ext cx="179999" cy="89999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784789" y="892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5" name="object 37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44792" y="8830055"/>
              <a:ext cx="179999" cy="89999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54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7" name="object 37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24792" y="8830055"/>
              <a:ext cx="179999" cy="89999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72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79" name="object 3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04793" y="8830055"/>
              <a:ext cx="179999" cy="89999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904793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81" name="object 3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84792" y="8830055"/>
              <a:ext cx="179999" cy="89999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208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83" name="object 38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64790" y="8920055"/>
              <a:ext cx="179999" cy="64932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964790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0" y="0"/>
                  </a:moveTo>
                  <a:lnTo>
                    <a:pt x="179999" y="0"/>
                  </a:lnTo>
                  <a:lnTo>
                    <a:pt x="179999" y="64932"/>
                  </a:lnTo>
                  <a:lnTo>
                    <a:pt x="0" y="649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85" name="object 38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144790" y="8920055"/>
              <a:ext cx="179999" cy="64932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2144790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179999" y="64932"/>
                  </a:moveTo>
                  <a:lnTo>
                    <a:pt x="179999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79999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87" name="object 38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264792" y="8830055"/>
              <a:ext cx="179999" cy="89999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226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89" name="object 38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324789" y="8920055"/>
              <a:ext cx="179999" cy="64932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2324789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180000" y="64932"/>
                  </a:moveTo>
                  <a:lnTo>
                    <a:pt x="180000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80000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91" name="object 39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4791" y="8830055"/>
              <a:ext cx="179999" cy="89999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2444791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93" name="object 39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504790" y="8920055"/>
              <a:ext cx="179999" cy="64932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2504790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179999" y="64932"/>
                  </a:moveTo>
                  <a:lnTo>
                    <a:pt x="179999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79999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95" name="object 3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24792" y="8830055"/>
              <a:ext cx="179999" cy="89999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262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97" name="object 39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684790" y="8920055"/>
              <a:ext cx="179999" cy="64932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2684790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179999" y="64932"/>
                  </a:moveTo>
                  <a:lnTo>
                    <a:pt x="179999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79999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99" name="object 3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04792" y="8830055"/>
              <a:ext cx="179999" cy="89999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280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1" name="object 40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864789" y="8920055"/>
              <a:ext cx="179999" cy="64932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2864789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179999" y="64932"/>
                  </a:moveTo>
                  <a:lnTo>
                    <a:pt x="179999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79999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3" name="object 40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84792" y="8830055"/>
              <a:ext cx="179999" cy="89999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2984792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5" name="object 40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044789" y="8920055"/>
              <a:ext cx="179999" cy="64932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3044789" y="8920055"/>
              <a:ext cx="180340" cy="65405"/>
            </a:xfrm>
            <a:custGeom>
              <a:avLst/>
              <a:gdLst/>
              <a:ahLst/>
              <a:cxnLst/>
              <a:rect l="l" t="t" r="r" b="b"/>
              <a:pathLst>
                <a:path w="180339" h="65404">
                  <a:moveTo>
                    <a:pt x="180000" y="64932"/>
                  </a:moveTo>
                  <a:lnTo>
                    <a:pt x="180000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80000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7" name="object 40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64793" y="8830055"/>
              <a:ext cx="179999" cy="89999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3164793" y="88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9" name="object 40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224790" y="8920055"/>
              <a:ext cx="179999" cy="64932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3224790" y="8830054"/>
              <a:ext cx="300355" cy="154940"/>
            </a:xfrm>
            <a:custGeom>
              <a:avLst/>
              <a:gdLst/>
              <a:ahLst/>
              <a:cxnLst/>
              <a:rect l="l" t="t" r="r" b="b"/>
              <a:pathLst>
                <a:path w="300354" h="154940">
                  <a:moveTo>
                    <a:pt x="179999" y="154933"/>
                  </a:moveTo>
                  <a:lnTo>
                    <a:pt x="179999" y="90001"/>
                  </a:lnTo>
                  <a:lnTo>
                    <a:pt x="0" y="90001"/>
                  </a:lnTo>
                  <a:lnTo>
                    <a:pt x="0" y="154933"/>
                  </a:lnTo>
                  <a:lnTo>
                    <a:pt x="179999" y="154933"/>
                  </a:lnTo>
                  <a:close/>
                </a:path>
                <a:path w="300354" h="154940">
                  <a:moveTo>
                    <a:pt x="120002" y="0"/>
                  </a:moveTo>
                  <a:lnTo>
                    <a:pt x="300001" y="0"/>
                  </a:lnTo>
                  <a:lnTo>
                    <a:pt x="300001" y="90001"/>
                  </a:lnTo>
                  <a:lnTo>
                    <a:pt x="120002" y="90001"/>
                  </a:lnTo>
                  <a:lnTo>
                    <a:pt x="12000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11" name="object 41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404790" y="8920055"/>
              <a:ext cx="130813" cy="64932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3404790" y="8920055"/>
              <a:ext cx="130810" cy="65405"/>
            </a:xfrm>
            <a:custGeom>
              <a:avLst/>
              <a:gdLst/>
              <a:ahLst/>
              <a:cxnLst/>
              <a:rect l="l" t="t" r="r" b="b"/>
              <a:pathLst>
                <a:path w="130810" h="65404">
                  <a:moveTo>
                    <a:pt x="130813" y="64932"/>
                  </a:moveTo>
                  <a:lnTo>
                    <a:pt x="130813" y="0"/>
                  </a:lnTo>
                  <a:lnTo>
                    <a:pt x="0" y="0"/>
                  </a:lnTo>
                  <a:lnTo>
                    <a:pt x="0" y="64932"/>
                  </a:lnTo>
                  <a:lnTo>
                    <a:pt x="130813" y="6493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13" name="object 41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584789" y="8110054"/>
              <a:ext cx="59997" cy="89999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04790" y="8110036"/>
              <a:ext cx="240014" cy="90035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3404790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16" name="object 4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535603" y="8380055"/>
              <a:ext cx="109183" cy="89999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3535603" y="8380055"/>
              <a:ext cx="109220" cy="90170"/>
            </a:xfrm>
            <a:custGeom>
              <a:avLst/>
              <a:gdLst/>
              <a:ahLst/>
              <a:cxnLst/>
              <a:rect l="l" t="t" r="r" b="b"/>
              <a:pathLst>
                <a:path w="109220" h="90170">
                  <a:moveTo>
                    <a:pt x="0" y="89999"/>
                  </a:moveTo>
                  <a:lnTo>
                    <a:pt x="109183" y="89999"/>
                  </a:lnTo>
                  <a:lnTo>
                    <a:pt x="109183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  <a:path w="109220" h="90170">
                  <a:moveTo>
                    <a:pt x="0" y="89999"/>
                  </a:moveTo>
                  <a:lnTo>
                    <a:pt x="109183" y="89999"/>
                  </a:lnTo>
                  <a:lnTo>
                    <a:pt x="109183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18" name="object 4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24792" y="8290055"/>
              <a:ext cx="119994" cy="89999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3524792" y="8290055"/>
              <a:ext cx="120014" cy="90170"/>
            </a:xfrm>
            <a:custGeom>
              <a:avLst/>
              <a:gdLst/>
              <a:ahLst/>
              <a:cxnLst/>
              <a:rect l="l" t="t" r="r" b="b"/>
              <a:pathLst>
                <a:path w="120014" h="90170">
                  <a:moveTo>
                    <a:pt x="0" y="89999"/>
                  </a:moveTo>
                  <a:lnTo>
                    <a:pt x="119994" y="89999"/>
                  </a:lnTo>
                  <a:lnTo>
                    <a:pt x="119994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20" name="object 42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464787" y="8200055"/>
              <a:ext cx="179999" cy="89999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346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22" name="object 42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04788" y="7930054"/>
              <a:ext cx="179999" cy="89999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3104788" y="793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24" name="object 42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284787" y="7930054"/>
              <a:ext cx="128504" cy="89999"/>
            </a:xfrm>
            <a:prstGeom prst="rect">
              <a:avLst/>
            </a:prstGeom>
          </p:spPr>
        </p:pic>
        <p:sp>
          <p:nvSpPr>
            <p:cNvPr id="425" name="object 425"/>
            <p:cNvSpPr/>
            <p:nvPr/>
          </p:nvSpPr>
          <p:spPr>
            <a:xfrm>
              <a:off x="3284787" y="7930054"/>
              <a:ext cx="128905" cy="90170"/>
            </a:xfrm>
            <a:custGeom>
              <a:avLst/>
              <a:gdLst/>
              <a:ahLst/>
              <a:cxnLst/>
              <a:rect l="l" t="t" r="r" b="b"/>
              <a:pathLst>
                <a:path w="128904" h="90170">
                  <a:moveTo>
                    <a:pt x="0" y="0"/>
                  </a:moveTo>
                  <a:lnTo>
                    <a:pt x="128504" y="0"/>
                  </a:lnTo>
                  <a:lnTo>
                    <a:pt x="128504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26" name="object 42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224790" y="7868948"/>
              <a:ext cx="179999" cy="61106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3224790" y="7868948"/>
              <a:ext cx="180340" cy="61594"/>
            </a:xfrm>
            <a:custGeom>
              <a:avLst/>
              <a:gdLst/>
              <a:ahLst/>
              <a:cxnLst/>
              <a:rect l="l" t="t" r="r" b="b"/>
              <a:pathLst>
                <a:path w="180339" h="61595">
                  <a:moveTo>
                    <a:pt x="179999" y="0"/>
                  </a:moveTo>
                  <a:lnTo>
                    <a:pt x="179999" y="61106"/>
                  </a:lnTo>
                  <a:lnTo>
                    <a:pt x="0" y="61106"/>
                  </a:lnTo>
                  <a:lnTo>
                    <a:pt x="0" y="0"/>
                  </a:lnTo>
                  <a:lnTo>
                    <a:pt x="17999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28" name="object 42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04790" y="7868948"/>
              <a:ext cx="8502" cy="61106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3404790" y="7868948"/>
              <a:ext cx="8890" cy="61594"/>
            </a:xfrm>
            <a:custGeom>
              <a:avLst/>
              <a:gdLst/>
              <a:ahLst/>
              <a:cxnLst/>
              <a:rect l="l" t="t" r="r" b="b"/>
              <a:pathLst>
                <a:path w="8889" h="61595">
                  <a:moveTo>
                    <a:pt x="8502" y="61106"/>
                  </a:moveTo>
                  <a:lnTo>
                    <a:pt x="0" y="61106"/>
                  </a:lnTo>
                  <a:lnTo>
                    <a:pt x="0" y="0"/>
                  </a:lnTo>
                  <a:lnTo>
                    <a:pt x="8502" y="0"/>
                  </a:lnTo>
                  <a:lnTo>
                    <a:pt x="8502" y="6110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30" name="object 43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44792" y="8020054"/>
              <a:ext cx="179999" cy="89999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154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32" name="object 43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24792" y="8020054"/>
              <a:ext cx="179999" cy="89999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172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34" name="object 43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04789" y="8110054"/>
              <a:ext cx="179999" cy="89999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1604789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36" name="object 43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04793" y="8020054"/>
              <a:ext cx="179999" cy="89999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1904793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38" name="object 43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84792" y="8020054"/>
              <a:ext cx="179999" cy="89999"/>
            </a:xfrm>
            <a:prstGeom prst="rect">
              <a:avLst/>
            </a:prstGeom>
          </p:spPr>
        </p:pic>
        <p:sp>
          <p:nvSpPr>
            <p:cNvPr id="439" name="object 439"/>
            <p:cNvSpPr/>
            <p:nvPr/>
          </p:nvSpPr>
          <p:spPr>
            <a:xfrm>
              <a:off x="208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40" name="object 4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84789" y="8110054"/>
              <a:ext cx="179999" cy="89999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1784789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42" name="object 44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4790" y="8110054"/>
              <a:ext cx="179999" cy="89999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1964790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44" name="object 4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44790" y="8110054"/>
              <a:ext cx="179999" cy="89999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2144790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46" name="object 44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64787" y="8200055"/>
              <a:ext cx="179999" cy="89999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166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48" name="object 44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844788" y="8200055"/>
              <a:ext cx="179999" cy="89999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1844788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50" name="object 45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24787" y="8200055"/>
              <a:ext cx="179999" cy="89999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202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90001"/>
                  </a:lnTo>
                  <a:lnTo>
                    <a:pt x="0" y="900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52" name="object 45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204787" y="8200055"/>
              <a:ext cx="179999" cy="89999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220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80000" y="90001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54" name="object 45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44792" y="8200055"/>
              <a:ext cx="119994" cy="89999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1544792" y="8200054"/>
              <a:ext cx="120014" cy="90170"/>
            </a:xfrm>
            <a:custGeom>
              <a:avLst/>
              <a:gdLst/>
              <a:ahLst/>
              <a:cxnLst/>
              <a:rect l="l" t="t" r="r" b="b"/>
              <a:pathLst>
                <a:path w="120014" h="90170">
                  <a:moveTo>
                    <a:pt x="0" y="90001"/>
                  </a:moveTo>
                  <a:lnTo>
                    <a:pt x="119994" y="90001"/>
                  </a:lnTo>
                  <a:lnTo>
                    <a:pt x="119994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56" name="object 45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44792" y="8110054"/>
              <a:ext cx="59997" cy="89999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1544792" y="8110054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70">
                  <a:moveTo>
                    <a:pt x="0" y="89999"/>
                  </a:moveTo>
                  <a:lnTo>
                    <a:pt x="59997" y="89999"/>
                  </a:lnTo>
                  <a:lnTo>
                    <a:pt x="59997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58" name="object 45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264792" y="8020054"/>
              <a:ext cx="179999" cy="89999"/>
            </a:xfrm>
            <a:prstGeom prst="rect">
              <a:avLst/>
            </a:prstGeom>
          </p:spPr>
        </p:pic>
        <p:sp>
          <p:nvSpPr>
            <p:cNvPr id="459" name="object 459"/>
            <p:cNvSpPr/>
            <p:nvPr/>
          </p:nvSpPr>
          <p:spPr>
            <a:xfrm>
              <a:off x="226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60" name="object 4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24789" y="8110054"/>
              <a:ext cx="179999" cy="89999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2324789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62" name="object 46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84788" y="8200055"/>
              <a:ext cx="179999" cy="89999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2384788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64" name="object 46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4791" y="8020054"/>
              <a:ext cx="179999" cy="89999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2444791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66" name="object 46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04790" y="8110054"/>
              <a:ext cx="179999" cy="89999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2504790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68" name="object 46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64787" y="8200055"/>
              <a:ext cx="179999" cy="89999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256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70" name="object 47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24792" y="8020054"/>
              <a:ext cx="179999" cy="89999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262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72" name="object 47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84790" y="8110054"/>
              <a:ext cx="179999" cy="89999"/>
            </a:xfrm>
            <a:prstGeom prst="rect">
              <a:avLst/>
            </a:prstGeom>
          </p:spPr>
        </p:pic>
        <p:sp>
          <p:nvSpPr>
            <p:cNvPr id="473" name="object 473"/>
            <p:cNvSpPr/>
            <p:nvPr/>
          </p:nvSpPr>
          <p:spPr>
            <a:xfrm>
              <a:off x="2684790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74" name="object 47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44787" y="8200055"/>
              <a:ext cx="179999" cy="89999"/>
            </a:xfrm>
            <a:prstGeom prst="rect">
              <a:avLst/>
            </a:prstGeom>
          </p:spPr>
        </p:pic>
        <p:sp>
          <p:nvSpPr>
            <p:cNvPr id="475" name="object 475"/>
            <p:cNvSpPr/>
            <p:nvPr/>
          </p:nvSpPr>
          <p:spPr>
            <a:xfrm>
              <a:off x="274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76" name="object 47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04792" y="8020054"/>
              <a:ext cx="179999" cy="89999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280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78" name="object 47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864789" y="8110054"/>
              <a:ext cx="179999" cy="89999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2864789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80" name="object 48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24787" y="8200055"/>
              <a:ext cx="179999" cy="89999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292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80000" y="90001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82" name="object 48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84792" y="8020054"/>
              <a:ext cx="179999" cy="89999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298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84" name="object 48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44789" y="8110054"/>
              <a:ext cx="179999" cy="89999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3044789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86" name="object 4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04788" y="8200055"/>
              <a:ext cx="179999" cy="89999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3104788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88" name="object 48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64793" y="8020054"/>
              <a:ext cx="179999" cy="89999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3164793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90" name="object 4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24790" y="8110054"/>
              <a:ext cx="179999" cy="89999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3224790" y="811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92" name="object 49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84787" y="8200055"/>
              <a:ext cx="179999" cy="89999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3284787" y="820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90001"/>
                  </a:moveTo>
                  <a:lnTo>
                    <a:pt x="179999" y="90001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90001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94" name="object 4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44792" y="8020054"/>
              <a:ext cx="179999" cy="89999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3344792" y="802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96" name="object 49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524792" y="8020054"/>
              <a:ext cx="10810" cy="89999"/>
            </a:xfrm>
            <a:prstGeom prst="rect">
              <a:avLst/>
            </a:prstGeom>
          </p:spPr>
        </p:pic>
        <p:sp>
          <p:nvSpPr>
            <p:cNvPr id="497" name="object 497"/>
            <p:cNvSpPr/>
            <p:nvPr/>
          </p:nvSpPr>
          <p:spPr>
            <a:xfrm>
              <a:off x="3524792" y="8020054"/>
              <a:ext cx="11430" cy="90170"/>
            </a:xfrm>
            <a:custGeom>
              <a:avLst/>
              <a:gdLst/>
              <a:ahLst/>
              <a:cxnLst/>
              <a:rect l="l" t="t" r="r" b="b"/>
              <a:pathLst>
                <a:path w="11429" h="90170">
                  <a:moveTo>
                    <a:pt x="0" y="0"/>
                  </a:moveTo>
                  <a:lnTo>
                    <a:pt x="10811" y="0"/>
                  </a:lnTo>
                  <a:lnTo>
                    <a:pt x="10811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98" name="object 49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08010" y="8380055"/>
              <a:ext cx="16779" cy="89999"/>
            </a:xfrm>
            <a:prstGeom prst="rect">
              <a:avLst/>
            </a:prstGeom>
          </p:spPr>
        </p:pic>
        <p:sp>
          <p:nvSpPr>
            <p:cNvPr id="499" name="object 499"/>
            <p:cNvSpPr/>
            <p:nvPr/>
          </p:nvSpPr>
          <p:spPr>
            <a:xfrm>
              <a:off x="1408010" y="8380055"/>
              <a:ext cx="17145" cy="90170"/>
            </a:xfrm>
            <a:custGeom>
              <a:avLst/>
              <a:gdLst/>
              <a:ahLst/>
              <a:cxnLst/>
              <a:rect l="l" t="t" r="r" b="b"/>
              <a:pathLst>
                <a:path w="17144" h="90170">
                  <a:moveTo>
                    <a:pt x="0" y="0"/>
                  </a:moveTo>
                  <a:lnTo>
                    <a:pt x="16779" y="0"/>
                  </a:lnTo>
                  <a:lnTo>
                    <a:pt x="1677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00" name="object 50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84787" y="8470054"/>
              <a:ext cx="179999" cy="89999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48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02" name="object 5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24790" y="8380055"/>
              <a:ext cx="179999" cy="89999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1424790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40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04" name="object 50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44792" y="8290055"/>
              <a:ext cx="179999" cy="89999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154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06" name="object 50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24792" y="8290055"/>
              <a:ext cx="179999" cy="89999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172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08" name="object 5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04789" y="8380055"/>
              <a:ext cx="179999" cy="89999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1604789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10" name="object 51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04793" y="8290055"/>
              <a:ext cx="179999" cy="89999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1904793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12" name="object 5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84792" y="8290055"/>
              <a:ext cx="179999" cy="89999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208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14" name="object 51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84789" y="8380055"/>
              <a:ext cx="179999" cy="89999"/>
            </a:xfrm>
            <a:prstGeom prst="rect">
              <a:avLst/>
            </a:prstGeom>
          </p:spPr>
        </p:pic>
        <p:sp>
          <p:nvSpPr>
            <p:cNvPr id="515" name="object 515"/>
            <p:cNvSpPr/>
            <p:nvPr/>
          </p:nvSpPr>
          <p:spPr>
            <a:xfrm>
              <a:off x="1784789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16" name="object 51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4790" y="8380055"/>
              <a:ext cx="179999" cy="89999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1964790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18" name="object 51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44790" y="8380055"/>
              <a:ext cx="179999" cy="89999"/>
            </a:xfrm>
            <a:prstGeom prst="rect">
              <a:avLst/>
            </a:prstGeom>
          </p:spPr>
        </p:pic>
        <p:sp>
          <p:nvSpPr>
            <p:cNvPr id="519" name="object 519"/>
            <p:cNvSpPr/>
            <p:nvPr/>
          </p:nvSpPr>
          <p:spPr>
            <a:xfrm>
              <a:off x="2144790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20" name="object 5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64787" y="8470054"/>
              <a:ext cx="179999" cy="89999"/>
            </a:xfrm>
            <a:prstGeom prst="rect">
              <a:avLst/>
            </a:prstGeom>
          </p:spPr>
        </p:pic>
        <p:sp>
          <p:nvSpPr>
            <p:cNvPr id="521" name="object 521"/>
            <p:cNvSpPr/>
            <p:nvPr/>
          </p:nvSpPr>
          <p:spPr>
            <a:xfrm>
              <a:off x="166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22" name="object 52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844788" y="8470054"/>
              <a:ext cx="179999" cy="89999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1844788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24" name="object 52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24787" y="8470054"/>
              <a:ext cx="179999" cy="89999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202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26" name="object 52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204787" y="8470054"/>
              <a:ext cx="179999" cy="89999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220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28" name="object 52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264792" y="8290055"/>
              <a:ext cx="179999" cy="89999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226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30" name="object 5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24789" y="8380055"/>
              <a:ext cx="179999" cy="89999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2324789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32" name="object 53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84788" y="8470054"/>
              <a:ext cx="179999" cy="89999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2384788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34" name="object 53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4791" y="8290055"/>
              <a:ext cx="179999" cy="89999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2444791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36" name="object 53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04790" y="8380055"/>
              <a:ext cx="179999" cy="89999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2504790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38" name="object 5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64787" y="8470054"/>
              <a:ext cx="179999" cy="89999"/>
            </a:xfrm>
            <a:prstGeom prst="rect">
              <a:avLst/>
            </a:prstGeom>
          </p:spPr>
        </p:pic>
        <p:sp>
          <p:nvSpPr>
            <p:cNvPr id="539" name="object 539"/>
            <p:cNvSpPr/>
            <p:nvPr/>
          </p:nvSpPr>
          <p:spPr>
            <a:xfrm>
              <a:off x="256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40" name="object 54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24792" y="8290055"/>
              <a:ext cx="179999" cy="89999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262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42" name="object 54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84790" y="8380055"/>
              <a:ext cx="179999" cy="89999"/>
            </a:xfrm>
            <a:prstGeom prst="rect">
              <a:avLst/>
            </a:prstGeom>
          </p:spPr>
        </p:pic>
        <p:sp>
          <p:nvSpPr>
            <p:cNvPr id="543" name="object 543"/>
            <p:cNvSpPr/>
            <p:nvPr/>
          </p:nvSpPr>
          <p:spPr>
            <a:xfrm>
              <a:off x="2684790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44" name="object 5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44787" y="8470054"/>
              <a:ext cx="179999" cy="89999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274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46" name="object 54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04792" y="8290055"/>
              <a:ext cx="179999" cy="89999"/>
            </a:xfrm>
            <a:prstGeom prst="rect">
              <a:avLst/>
            </a:prstGeom>
          </p:spPr>
        </p:pic>
        <p:sp>
          <p:nvSpPr>
            <p:cNvPr id="547" name="object 547"/>
            <p:cNvSpPr/>
            <p:nvPr/>
          </p:nvSpPr>
          <p:spPr>
            <a:xfrm>
              <a:off x="280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48" name="object 54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864789" y="8380055"/>
              <a:ext cx="179999" cy="89999"/>
            </a:xfrm>
            <a:prstGeom prst="rect">
              <a:avLst/>
            </a:prstGeom>
          </p:spPr>
        </p:pic>
        <p:sp>
          <p:nvSpPr>
            <p:cNvPr id="549" name="object 549"/>
            <p:cNvSpPr/>
            <p:nvPr/>
          </p:nvSpPr>
          <p:spPr>
            <a:xfrm>
              <a:off x="2864789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0" name="object 55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24787" y="8470054"/>
              <a:ext cx="179999" cy="89999"/>
            </a:xfrm>
            <a:prstGeom prst="rect">
              <a:avLst/>
            </a:prstGeom>
          </p:spPr>
        </p:pic>
        <p:sp>
          <p:nvSpPr>
            <p:cNvPr id="551" name="object 551"/>
            <p:cNvSpPr/>
            <p:nvPr/>
          </p:nvSpPr>
          <p:spPr>
            <a:xfrm>
              <a:off x="292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2" name="object 55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84792" y="8290055"/>
              <a:ext cx="179999" cy="89999"/>
            </a:xfrm>
            <a:prstGeom prst="rect">
              <a:avLst/>
            </a:prstGeom>
          </p:spPr>
        </p:pic>
        <p:sp>
          <p:nvSpPr>
            <p:cNvPr id="553" name="object 553"/>
            <p:cNvSpPr/>
            <p:nvPr/>
          </p:nvSpPr>
          <p:spPr>
            <a:xfrm>
              <a:off x="298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4" name="object 55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44789" y="8380055"/>
              <a:ext cx="179999" cy="89999"/>
            </a:xfrm>
            <a:prstGeom prst="rect">
              <a:avLst/>
            </a:prstGeom>
          </p:spPr>
        </p:pic>
        <p:sp>
          <p:nvSpPr>
            <p:cNvPr id="555" name="object 555"/>
            <p:cNvSpPr/>
            <p:nvPr/>
          </p:nvSpPr>
          <p:spPr>
            <a:xfrm>
              <a:off x="3044789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6" name="object 5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04788" y="8470054"/>
              <a:ext cx="179999" cy="89999"/>
            </a:xfrm>
            <a:prstGeom prst="rect">
              <a:avLst/>
            </a:prstGeom>
          </p:spPr>
        </p:pic>
        <p:sp>
          <p:nvSpPr>
            <p:cNvPr id="557" name="object 557"/>
            <p:cNvSpPr/>
            <p:nvPr/>
          </p:nvSpPr>
          <p:spPr>
            <a:xfrm>
              <a:off x="3104788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8" name="object 55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64793" y="8290055"/>
              <a:ext cx="179999" cy="89999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3164793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60" name="object 5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24790" y="8380055"/>
              <a:ext cx="179999" cy="89999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3224790" y="838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62" name="object 56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84787" y="8470054"/>
              <a:ext cx="179999" cy="89999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3284787" y="847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64" name="object 56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44792" y="8290055"/>
              <a:ext cx="179999" cy="89999"/>
            </a:xfrm>
            <a:prstGeom prst="rect">
              <a:avLst/>
            </a:prstGeom>
          </p:spPr>
        </p:pic>
        <p:sp>
          <p:nvSpPr>
            <p:cNvPr id="565" name="object 565"/>
            <p:cNvSpPr/>
            <p:nvPr/>
          </p:nvSpPr>
          <p:spPr>
            <a:xfrm>
              <a:off x="3344792" y="8290055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66" name="object 56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04790" y="8380055"/>
              <a:ext cx="130813" cy="89999"/>
            </a:xfrm>
            <a:prstGeom prst="rect">
              <a:avLst/>
            </a:prstGeom>
          </p:spPr>
        </p:pic>
        <p:sp>
          <p:nvSpPr>
            <p:cNvPr id="567" name="object 567"/>
            <p:cNvSpPr/>
            <p:nvPr/>
          </p:nvSpPr>
          <p:spPr>
            <a:xfrm>
              <a:off x="3404790" y="8380055"/>
              <a:ext cx="130810" cy="90170"/>
            </a:xfrm>
            <a:custGeom>
              <a:avLst/>
              <a:gdLst/>
              <a:ahLst/>
              <a:cxnLst/>
              <a:rect l="l" t="t" r="r" b="b"/>
              <a:pathLst>
                <a:path w="130810" h="90170">
                  <a:moveTo>
                    <a:pt x="0" y="89999"/>
                  </a:moveTo>
                  <a:lnTo>
                    <a:pt x="130813" y="89999"/>
                  </a:lnTo>
                  <a:lnTo>
                    <a:pt x="130813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68" name="object 56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464787" y="8470054"/>
              <a:ext cx="70814" cy="89999"/>
            </a:xfrm>
            <a:prstGeom prst="rect">
              <a:avLst/>
            </a:prstGeom>
          </p:spPr>
        </p:pic>
        <p:sp>
          <p:nvSpPr>
            <p:cNvPr id="569" name="object 569"/>
            <p:cNvSpPr/>
            <p:nvPr/>
          </p:nvSpPr>
          <p:spPr>
            <a:xfrm>
              <a:off x="3464787" y="8470054"/>
              <a:ext cx="71120" cy="90170"/>
            </a:xfrm>
            <a:custGeom>
              <a:avLst/>
              <a:gdLst/>
              <a:ahLst/>
              <a:cxnLst/>
              <a:rect l="l" t="t" r="r" b="b"/>
              <a:pathLst>
                <a:path w="71120" h="90170">
                  <a:moveTo>
                    <a:pt x="0" y="89999"/>
                  </a:moveTo>
                  <a:lnTo>
                    <a:pt x="70816" y="89999"/>
                  </a:lnTo>
                  <a:lnTo>
                    <a:pt x="70816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70" name="object 5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408010" y="8650054"/>
              <a:ext cx="16779" cy="72035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07993" y="8650036"/>
              <a:ext cx="196796" cy="90017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142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40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73" name="object 57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44792" y="8560054"/>
              <a:ext cx="179999" cy="89999"/>
            </a:xfrm>
            <a:prstGeom prst="rect">
              <a:avLst/>
            </a:prstGeom>
          </p:spPr>
        </p:pic>
        <p:sp>
          <p:nvSpPr>
            <p:cNvPr id="574" name="object 574"/>
            <p:cNvSpPr/>
            <p:nvPr/>
          </p:nvSpPr>
          <p:spPr>
            <a:xfrm>
              <a:off x="154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75" name="object 57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24792" y="8560054"/>
              <a:ext cx="179999" cy="89999"/>
            </a:xfrm>
            <a:prstGeom prst="rect">
              <a:avLst/>
            </a:prstGeom>
          </p:spPr>
        </p:pic>
        <p:sp>
          <p:nvSpPr>
            <p:cNvPr id="576" name="object 576"/>
            <p:cNvSpPr/>
            <p:nvPr/>
          </p:nvSpPr>
          <p:spPr>
            <a:xfrm>
              <a:off x="172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77" name="object 57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04789" y="8650054"/>
              <a:ext cx="179999" cy="89999"/>
            </a:xfrm>
            <a:prstGeom prst="rect">
              <a:avLst/>
            </a:prstGeom>
          </p:spPr>
        </p:pic>
        <p:sp>
          <p:nvSpPr>
            <p:cNvPr id="578" name="object 578"/>
            <p:cNvSpPr/>
            <p:nvPr/>
          </p:nvSpPr>
          <p:spPr>
            <a:xfrm>
              <a:off x="1604789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79" name="object 5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04793" y="8560054"/>
              <a:ext cx="179999" cy="89999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1904793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81" name="object 5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84792" y="8560054"/>
              <a:ext cx="179999" cy="89999"/>
            </a:xfrm>
            <a:prstGeom prst="rect">
              <a:avLst/>
            </a:prstGeom>
          </p:spPr>
        </p:pic>
        <p:sp>
          <p:nvSpPr>
            <p:cNvPr id="582" name="object 582"/>
            <p:cNvSpPr/>
            <p:nvPr/>
          </p:nvSpPr>
          <p:spPr>
            <a:xfrm>
              <a:off x="208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83" name="object 58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84789" y="8650054"/>
              <a:ext cx="179999" cy="89999"/>
            </a:xfrm>
            <a:prstGeom prst="rect">
              <a:avLst/>
            </a:prstGeom>
          </p:spPr>
        </p:pic>
        <p:sp>
          <p:nvSpPr>
            <p:cNvPr id="584" name="object 584"/>
            <p:cNvSpPr/>
            <p:nvPr/>
          </p:nvSpPr>
          <p:spPr>
            <a:xfrm>
              <a:off x="1784789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85" name="object 58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4790" y="8650054"/>
              <a:ext cx="179999" cy="89999"/>
            </a:xfrm>
            <a:prstGeom prst="rect">
              <a:avLst/>
            </a:prstGeom>
          </p:spPr>
        </p:pic>
        <p:sp>
          <p:nvSpPr>
            <p:cNvPr id="586" name="object 586"/>
            <p:cNvSpPr/>
            <p:nvPr/>
          </p:nvSpPr>
          <p:spPr>
            <a:xfrm>
              <a:off x="196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87" name="object 5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44790" y="8650054"/>
              <a:ext cx="179999" cy="89999"/>
            </a:xfrm>
            <a:prstGeom prst="rect">
              <a:avLst/>
            </a:prstGeom>
          </p:spPr>
        </p:pic>
        <p:sp>
          <p:nvSpPr>
            <p:cNvPr id="588" name="object 588"/>
            <p:cNvSpPr/>
            <p:nvPr/>
          </p:nvSpPr>
          <p:spPr>
            <a:xfrm>
              <a:off x="214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89" name="object 5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64787" y="8740054"/>
              <a:ext cx="179999" cy="89999"/>
            </a:xfrm>
            <a:prstGeom prst="rect">
              <a:avLst/>
            </a:prstGeom>
          </p:spPr>
        </p:pic>
        <p:sp>
          <p:nvSpPr>
            <p:cNvPr id="590" name="object 590"/>
            <p:cNvSpPr/>
            <p:nvPr/>
          </p:nvSpPr>
          <p:spPr>
            <a:xfrm>
              <a:off x="166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91" name="object 59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844788" y="8740054"/>
              <a:ext cx="179999" cy="89999"/>
            </a:xfrm>
            <a:prstGeom prst="rect">
              <a:avLst/>
            </a:prstGeom>
          </p:spPr>
        </p:pic>
        <p:sp>
          <p:nvSpPr>
            <p:cNvPr id="592" name="object 592"/>
            <p:cNvSpPr/>
            <p:nvPr/>
          </p:nvSpPr>
          <p:spPr>
            <a:xfrm>
              <a:off x="1844788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93" name="object 59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24787" y="8740054"/>
              <a:ext cx="179999" cy="89999"/>
            </a:xfrm>
            <a:prstGeom prst="rect">
              <a:avLst/>
            </a:prstGeom>
          </p:spPr>
        </p:pic>
        <p:sp>
          <p:nvSpPr>
            <p:cNvPr id="594" name="object 594"/>
            <p:cNvSpPr/>
            <p:nvPr/>
          </p:nvSpPr>
          <p:spPr>
            <a:xfrm>
              <a:off x="202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95" name="object 59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204787" y="8740054"/>
              <a:ext cx="179999" cy="89999"/>
            </a:xfrm>
            <a:prstGeom prst="rect">
              <a:avLst/>
            </a:prstGeom>
          </p:spPr>
        </p:pic>
        <p:sp>
          <p:nvSpPr>
            <p:cNvPr id="596" name="object 596"/>
            <p:cNvSpPr/>
            <p:nvPr/>
          </p:nvSpPr>
          <p:spPr>
            <a:xfrm>
              <a:off x="220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97" name="object 59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44792" y="8740054"/>
              <a:ext cx="119994" cy="89999"/>
            </a:xfrm>
            <a:prstGeom prst="rect">
              <a:avLst/>
            </a:prstGeom>
          </p:spPr>
        </p:pic>
        <p:sp>
          <p:nvSpPr>
            <p:cNvPr id="598" name="object 598"/>
            <p:cNvSpPr/>
            <p:nvPr/>
          </p:nvSpPr>
          <p:spPr>
            <a:xfrm>
              <a:off x="1544792" y="8740054"/>
              <a:ext cx="120014" cy="90170"/>
            </a:xfrm>
            <a:custGeom>
              <a:avLst/>
              <a:gdLst/>
              <a:ahLst/>
              <a:cxnLst/>
              <a:rect l="l" t="t" r="r" b="b"/>
              <a:pathLst>
                <a:path w="120014" h="90170">
                  <a:moveTo>
                    <a:pt x="0" y="89999"/>
                  </a:moveTo>
                  <a:lnTo>
                    <a:pt x="119994" y="89999"/>
                  </a:lnTo>
                  <a:lnTo>
                    <a:pt x="119994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99" name="object 5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264792" y="8560054"/>
              <a:ext cx="179999" cy="89999"/>
            </a:xfrm>
            <a:prstGeom prst="rect">
              <a:avLst/>
            </a:prstGeom>
          </p:spPr>
        </p:pic>
        <p:sp>
          <p:nvSpPr>
            <p:cNvPr id="600" name="object 600"/>
            <p:cNvSpPr/>
            <p:nvPr/>
          </p:nvSpPr>
          <p:spPr>
            <a:xfrm>
              <a:off x="226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01" name="object 6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24789" y="8650054"/>
              <a:ext cx="179999" cy="89999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2324789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03" name="object 60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84788" y="8740054"/>
              <a:ext cx="179999" cy="89999"/>
            </a:xfrm>
            <a:prstGeom prst="rect">
              <a:avLst/>
            </a:prstGeom>
          </p:spPr>
        </p:pic>
        <p:sp>
          <p:nvSpPr>
            <p:cNvPr id="604" name="object 604"/>
            <p:cNvSpPr/>
            <p:nvPr/>
          </p:nvSpPr>
          <p:spPr>
            <a:xfrm>
              <a:off x="2384788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05" name="object 6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44791" y="8560054"/>
              <a:ext cx="179999" cy="89999"/>
            </a:xfrm>
            <a:prstGeom prst="rect">
              <a:avLst/>
            </a:prstGeom>
          </p:spPr>
        </p:pic>
        <p:sp>
          <p:nvSpPr>
            <p:cNvPr id="606" name="object 606"/>
            <p:cNvSpPr/>
            <p:nvPr/>
          </p:nvSpPr>
          <p:spPr>
            <a:xfrm>
              <a:off x="2444791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07" name="object 60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04790" y="8650054"/>
              <a:ext cx="179999" cy="89999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250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09" name="object 60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564787" y="8740054"/>
              <a:ext cx="179999" cy="89999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256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11" name="object 61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24792" y="8560054"/>
              <a:ext cx="179999" cy="89999"/>
            </a:xfrm>
            <a:prstGeom prst="rect">
              <a:avLst/>
            </a:prstGeom>
          </p:spPr>
        </p:pic>
        <p:sp>
          <p:nvSpPr>
            <p:cNvPr id="612" name="object 612"/>
            <p:cNvSpPr/>
            <p:nvPr/>
          </p:nvSpPr>
          <p:spPr>
            <a:xfrm>
              <a:off x="262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13" name="object 6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84790" y="8650054"/>
              <a:ext cx="179999" cy="89999"/>
            </a:xfrm>
            <a:prstGeom prst="rect">
              <a:avLst/>
            </a:prstGeom>
          </p:spPr>
        </p:pic>
        <p:sp>
          <p:nvSpPr>
            <p:cNvPr id="614" name="object 614"/>
            <p:cNvSpPr/>
            <p:nvPr/>
          </p:nvSpPr>
          <p:spPr>
            <a:xfrm>
              <a:off x="2684790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15" name="object 61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44787" y="8740054"/>
              <a:ext cx="179999" cy="89999"/>
            </a:xfrm>
            <a:prstGeom prst="rect">
              <a:avLst/>
            </a:prstGeom>
          </p:spPr>
        </p:pic>
        <p:sp>
          <p:nvSpPr>
            <p:cNvPr id="616" name="object 616"/>
            <p:cNvSpPr/>
            <p:nvPr/>
          </p:nvSpPr>
          <p:spPr>
            <a:xfrm>
              <a:off x="274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17" name="object 61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04792" y="8560054"/>
              <a:ext cx="179999" cy="89999"/>
            </a:xfrm>
            <a:prstGeom prst="rect">
              <a:avLst/>
            </a:prstGeom>
          </p:spPr>
        </p:pic>
        <p:sp>
          <p:nvSpPr>
            <p:cNvPr id="618" name="object 618"/>
            <p:cNvSpPr/>
            <p:nvPr/>
          </p:nvSpPr>
          <p:spPr>
            <a:xfrm>
              <a:off x="280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19" name="object 61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864789" y="8650054"/>
              <a:ext cx="179999" cy="89999"/>
            </a:xfrm>
            <a:prstGeom prst="rect">
              <a:avLst/>
            </a:prstGeom>
          </p:spPr>
        </p:pic>
        <p:sp>
          <p:nvSpPr>
            <p:cNvPr id="620" name="object 620"/>
            <p:cNvSpPr/>
            <p:nvPr/>
          </p:nvSpPr>
          <p:spPr>
            <a:xfrm>
              <a:off x="2864789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21" name="object 62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24787" y="8740054"/>
              <a:ext cx="179999" cy="89999"/>
            </a:xfrm>
            <a:prstGeom prst="rect">
              <a:avLst/>
            </a:prstGeom>
          </p:spPr>
        </p:pic>
        <p:sp>
          <p:nvSpPr>
            <p:cNvPr id="622" name="object 622"/>
            <p:cNvSpPr/>
            <p:nvPr/>
          </p:nvSpPr>
          <p:spPr>
            <a:xfrm>
              <a:off x="292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23" name="object 62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984792" y="8560054"/>
              <a:ext cx="179999" cy="89999"/>
            </a:xfrm>
            <a:prstGeom prst="rect">
              <a:avLst/>
            </a:prstGeom>
          </p:spPr>
        </p:pic>
        <p:sp>
          <p:nvSpPr>
            <p:cNvPr id="624" name="object 624"/>
            <p:cNvSpPr/>
            <p:nvPr/>
          </p:nvSpPr>
          <p:spPr>
            <a:xfrm>
              <a:off x="298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80000" y="0"/>
                  </a:lnTo>
                  <a:lnTo>
                    <a:pt x="180000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25" name="object 6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44789" y="8650054"/>
              <a:ext cx="179999" cy="89999"/>
            </a:xfrm>
            <a:prstGeom prst="rect">
              <a:avLst/>
            </a:prstGeom>
          </p:spPr>
        </p:pic>
        <p:sp>
          <p:nvSpPr>
            <p:cNvPr id="626" name="object 626"/>
            <p:cNvSpPr/>
            <p:nvPr/>
          </p:nvSpPr>
          <p:spPr>
            <a:xfrm>
              <a:off x="3044789" y="865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80000" y="89999"/>
                  </a:lnTo>
                  <a:lnTo>
                    <a:pt x="180000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27" name="object 62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04788" y="8740054"/>
              <a:ext cx="179999" cy="89999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3104788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29" name="object 62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164793" y="8560054"/>
              <a:ext cx="179999" cy="89999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3164793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31" name="object 63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284787" y="8740054"/>
              <a:ext cx="179999" cy="89999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3284787" y="874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89999"/>
                  </a:moveTo>
                  <a:lnTo>
                    <a:pt x="179999" y="89999"/>
                  </a:lnTo>
                  <a:lnTo>
                    <a:pt x="179999" y="0"/>
                  </a:lnTo>
                  <a:lnTo>
                    <a:pt x="0" y="0"/>
                  </a:lnTo>
                  <a:lnTo>
                    <a:pt x="0" y="8999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33" name="object 63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44792" y="8560054"/>
              <a:ext cx="179999" cy="89999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3344792" y="8560054"/>
              <a:ext cx="180340" cy="90170"/>
            </a:xfrm>
            <a:custGeom>
              <a:avLst/>
              <a:gdLst/>
              <a:ahLst/>
              <a:cxnLst/>
              <a:rect l="l" t="t" r="r" b="b"/>
              <a:pathLst>
                <a:path w="180339" h="90170">
                  <a:moveTo>
                    <a:pt x="0" y="0"/>
                  </a:moveTo>
                  <a:lnTo>
                    <a:pt x="179999" y="0"/>
                  </a:lnTo>
                  <a:lnTo>
                    <a:pt x="179999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544838" y="8019970"/>
              <a:ext cx="1991360" cy="1073150"/>
            </a:xfrm>
            <a:custGeom>
              <a:avLst/>
              <a:gdLst/>
              <a:ahLst/>
              <a:cxnLst/>
              <a:rect l="l" t="t" r="r" b="b"/>
              <a:pathLst>
                <a:path w="1991360" h="1073150">
                  <a:moveTo>
                    <a:pt x="0" y="964969"/>
                  </a:moveTo>
                  <a:lnTo>
                    <a:pt x="0" y="702060"/>
                  </a:lnTo>
                </a:path>
                <a:path w="1991360" h="1073150">
                  <a:moveTo>
                    <a:pt x="35950" y="1072968"/>
                  </a:moveTo>
                  <a:lnTo>
                    <a:pt x="35950" y="964969"/>
                  </a:lnTo>
                </a:path>
                <a:path w="1991360" h="1073150">
                  <a:moveTo>
                    <a:pt x="0" y="396040"/>
                  </a:moveTo>
                  <a:lnTo>
                    <a:pt x="0" y="0"/>
                  </a:lnTo>
                </a:path>
                <a:path w="1991360" h="1073150">
                  <a:moveTo>
                    <a:pt x="1990874" y="532981"/>
                  </a:moveTo>
                  <a:lnTo>
                    <a:pt x="1990874" y="374562"/>
                  </a:lnTo>
                </a:path>
                <a:path w="1991360" h="1073150">
                  <a:moveTo>
                    <a:pt x="1990874" y="86517"/>
                  </a:moveTo>
                  <a:lnTo>
                    <a:pt x="19908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6" name="object 636"/>
            <p:cNvSpPr/>
            <p:nvPr/>
          </p:nvSpPr>
          <p:spPr>
            <a:xfrm>
              <a:off x="3643709" y="839457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408052" y="7868932"/>
              <a:ext cx="2235835" cy="1290955"/>
            </a:xfrm>
            <a:custGeom>
              <a:avLst/>
              <a:gdLst/>
              <a:ahLst/>
              <a:cxnLst/>
              <a:rect l="l" t="t" r="r" b="b"/>
              <a:pathLst>
                <a:path w="2235835" h="1290954">
                  <a:moveTo>
                    <a:pt x="2235656" y="237619"/>
                  </a:moveTo>
                  <a:lnTo>
                    <a:pt x="2235656" y="0"/>
                  </a:lnTo>
                </a:path>
                <a:path w="2235835" h="1290954">
                  <a:moveTo>
                    <a:pt x="0" y="1290726"/>
                  </a:moveTo>
                  <a:lnTo>
                    <a:pt x="0" y="935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408052" y="786884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1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408055" y="7868863"/>
              <a:ext cx="1699895" cy="0"/>
            </a:xfrm>
            <a:custGeom>
              <a:avLst/>
              <a:gdLst/>
              <a:ahLst/>
              <a:cxnLst/>
              <a:rect l="l" t="t" r="r" b="b"/>
              <a:pathLst>
                <a:path w="1699895">
                  <a:moveTo>
                    <a:pt x="0" y="0"/>
                  </a:moveTo>
                  <a:lnTo>
                    <a:pt x="16993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0" name="object 640"/>
            <p:cNvSpPr/>
            <p:nvPr/>
          </p:nvSpPr>
          <p:spPr>
            <a:xfrm>
              <a:off x="3413309" y="7868863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>
                  <a:moveTo>
                    <a:pt x="0" y="0"/>
                  </a:moveTo>
                  <a:lnTo>
                    <a:pt x="230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408052" y="8019970"/>
              <a:ext cx="2127885" cy="702310"/>
            </a:xfrm>
            <a:custGeom>
              <a:avLst/>
              <a:gdLst/>
              <a:ahLst/>
              <a:cxnLst/>
              <a:rect l="l" t="t" r="r" b="b"/>
              <a:pathLst>
                <a:path w="2127885" h="702309">
                  <a:moveTo>
                    <a:pt x="0" y="702060"/>
                  </a:moveTo>
                  <a:lnTo>
                    <a:pt x="136786" y="702060"/>
                  </a:lnTo>
                </a:path>
                <a:path w="2127885" h="702309">
                  <a:moveTo>
                    <a:pt x="0" y="396040"/>
                  </a:moveTo>
                  <a:lnTo>
                    <a:pt x="136786" y="396040"/>
                  </a:lnTo>
                </a:path>
                <a:path w="2127885" h="702309">
                  <a:moveTo>
                    <a:pt x="136786" y="0"/>
                  </a:moveTo>
                  <a:lnTo>
                    <a:pt x="1699323" y="0"/>
                  </a:lnTo>
                </a:path>
                <a:path w="2127885" h="702309">
                  <a:moveTo>
                    <a:pt x="2005343" y="0"/>
                  </a:moveTo>
                  <a:lnTo>
                    <a:pt x="2127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407998" y="9092939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>
                  <a:moveTo>
                    <a:pt x="0" y="0"/>
                  </a:moveTo>
                  <a:lnTo>
                    <a:pt x="172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647158" y="8552952"/>
              <a:ext cx="2238375" cy="540385"/>
            </a:xfrm>
            <a:custGeom>
              <a:avLst/>
              <a:gdLst/>
              <a:ahLst/>
              <a:cxnLst/>
              <a:rect l="l" t="t" r="r" b="b"/>
              <a:pathLst>
                <a:path w="2238375" h="540384">
                  <a:moveTo>
                    <a:pt x="257644" y="539987"/>
                  </a:moveTo>
                  <a:lnTo>
                    <a:pt x="1996596" y="539987"/>
                  </a:lnTo>
                </a:path>
                <a:path w="2238375" h="540384">
                  <a:moveTo>
                    <a:pt x="0" y="431987"/>
                  </a:moveTo>
                  <a:lnTo>
                    <a:pt x="38331" y="431987"/>
                  </a:lnTo>
                </a:path>
                <a:path w="2238375" h="540384">
                  <a:moveTo>
                    <a:pt x="383782" y="431987"/>
                  </a:moveTo>
                  <a:lnTo>
                    <a:pt x="2122736" y="431987"/>
                  </a:lnTo>
                </a:path>
                <a:path w="2238375" h="540384">
                  <a:moveTo>
                    <a:pt x="2122736" y="0"/>
                  </a:moveTo>
                  <a:lnTo>
                    <a:pt x="22378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4" name="object 644"/>
            <p:cNvSpPr/>
            <p:nvPr/>
          </p:nvSpPr>
          <p:spPr>
            <a:xfrm>
              <a:off x="3535821" y="839453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5" name="object 645"/>
            <p:cNvSpPr/>
            <p:nvPr/>
          </p:nvSpPr>
          <p:spPr>
            <a:xfrm>
              <a:off x="3535713" y="8106488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107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46" name="object 6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06690" y="7788361"/>
              <a:ext cx="307390" cy="231609"/>
            </a:xfrm>
            <a:prstGeom prst="rect">
              <a:avLst/>
            </a:prstGeom>
          </p:spPr>
        </p:pic>
        <p:sp>
          <p:nvSpPr>
            <p:cNvPr id="647" name="object 647"/>
            <p:cNvSpPr/>
            <p:nvPr/>
          </p:nvSpPr>
          <p:spPr>
            <a:xfrm>
              <a:off x="3420099" y="8552952"/>
              <a:ext cx="180975" cy="324485"/>
            </a:xfrm>
            <a:custGeom>
              <a:avLst/>
              <a:gdLst/>
              <a:ahLst/>
              <a:cxnLst/>
              <a:rect l="l" t="t" r="r" b="b"/>
              <a:pathLst>
                <a:path w="180975" h="324484">
                  <a:moveTo>
                    <a:pt x="180959" y="323991"/>
                  </a:moveTo>
                  <a:lnTo>
                    <a:pt x="180959" y="308608"/>
                  </a:lnTo>
                  <a:lnTo>
                    <a:pt x="150189" y="308608"/>
                  </a:lnTo>
                  <a:lnTo>
                    <a:pt x="150189" y="323991"/>
                  </a:lnTo>
                </a:path>
                <a:path w="180975" h="324484">
                  <a:moveTo>
                    <a:pt x="165572" y="308608"/>
                  </a:moveTo>
                  <a:lnTo>
                    <a:pt x="0" y="61993"/>
                  </a:lnTo>
                </a:path>
                <a:path w="180975" h="324484">
                  <a:moveTo>
                    <a:pt x="180959" y="15382"/>
                  </a:moveTo>
                  <a:lnTo>
                    <a:pt x="180959" y="0"/>
                  </a:lnTo>
                  <a:lnTo>
                    <a:pt x="150189" y="0"/>
                  </a:lnTo>
                  <a:lnTo>
                    <a:pt x="150189" y="15382"/>
                  </a:lnTo>
                  <a:lnTo>
                    <a:pt x="180959" y="153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420146" y="8570164"/>
              <a:ext cx="167005" cy="45085"/>
            </a:xfrm>
            <a:custGeom>
              <a:avLst/>
              <a:gdLst/>
              <a:ahLst/>
              <a:cxnLst/>
              <a:rect l="l" t="t" r="r" b="b"/>
              <a:pathLst>
                <a:path w="167004" h="45084">
                  <a:moveTo>
                    <a:pt x="166519" y="0"/>
                  </a:moveTo>
                  <a:lnTo>
                    <a:pt x="122956" y="2860"/>
                  </a:lnTo>
                  <a:lnTo>
                    <a:pt x="80322" y="11347"/>
                  </a:lnTo>
                  <a:lnTo>
                    <a:pt x="39156" y="25313"/>
                  </a:lnTo>
                  <a:lnTo>
                    <a:pt x="0" y="44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9" name="object 649"/>
            <p:cNvSpPr/>
            <p:nvPr/>
          </p:nvSpPr>
          <p:spPr>
            <a:xfrm>
              <a:off x="2367845" y="8389050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89" h="326390">
                  <a:moveTo>
                    <a:pt x="162908" y="0"/>
                  </a:moveTo>
                  <a:lnTo>
                    <a:pt x="119601" y="5819"/>
                  </a:lnTo>
                  <a:lnTo>
                    <a:pt x="80686" y="22242"/>
                  </a:lnTo>
                  <a:lnTo>
                    <a:pt x="47715" y="47715"/>
                  </a:lnTo>
                  <a:lnTo>
                    <a:pt x="22242" y="80687"/>
                  </a:lnTo>
                  <a:lnTo>
                    <a:pt x="5819" y="119603"/>
                  </a:lnTo>
                  <a:lnTo>
                    <a:pt x="0" y="162912"/>
                  </a:lnTo>
                  <a:lnTo>
                    <a:pt x="5819" y="206219"/>
                  </a:lnTo>
                  <a:lnTo>
                    <a:pt x="22242" y="245134"/>
                  </a:lnTo>
                  <a:lnTo>
                    <a:pt x="47715" y="278105"/>
                  </a:lnTo>
                  <a:lnTo>
                    <a:pt x="80686" y="303578"/>
                  </a:lnTo>
                  <a:lnTo>
                    <a:pt x="119601" y="320001"/>
                  </a:lnTo>
                  <a:lnTo>
                    <a:pt x="162908" y="325820"/>
                  </a:lnTo>
                  <a:lnTo>
                    <a:pt x="206217" y="320001"/>
                  </a:lnTo>
                  <a:lnTo>
                    <a:pt x="245133" y="303578"/>
                  </a:lnTo>
                  <a:lnTo>
                    <a:pt x="278104" y="278105"/>
                  </a:lnTo>
                  <a:lnTo>
                    <a:pt x="303578" y="245134"/>
                  </a:lnTo>
                  <a:lnTo>
                    <a:pt x="320001" y="206219"/>
                  </a:lnTo>
                  <a:lnTo>
                    <a:pt x="325820" y="162912"/>
                  </a:lnTo>
                  <a:lnTo>
                    <a:pt x="320001" y="119603"/>
                  </a:lnTo>
                  <a:lnTo>
                    <a:pt x="303578" y="80687"/>
                  </a:lnTo>
                  <a:lnTo>
                    <a:pt x="278104" y="47715"/>
                  </a:lnTo>
                  <a:lnTo>
                    <a:pt x="245133" y="22242"/>
                  </a:lnTo>
                  <a:lnTo>
                    <a:pt x="206217" y="5819"/>
                  </a:lnTo>
                  <a:lnTo>
                    <a:pt x="162908" y="0"/>
                  </a:lnTo>
                </a:path>
                <a:path w="326389" h="326390">
                  <a:moveTo>
                    <a:pt x="0" y="162987"/>
                  </a:moveTo>
                  <a:lnTo>
                    <a:pt x="325820" y="162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50" name="object 650"/>
          <p:cNvSpPr txBox="1"/>
          <p:nvPr/>
        </p:nvSpPr>
        <p:spPr>
          <a:xfrm>
            <a:off x="2798335" y="5357179"/>
            <a:ext cx="113214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latin typeface="Tahoma"/>
                <a:cs typeface="Tahoma"/>
              </a:rPr>
              <a:t>26</a:t>
            </a:r>
            <a:endParaRPr sz="834">
              <a:latin typeface="Tahoma"/>
              <a:cs typeface="Tahoma"/>
            </a:endParaRPr>
          </a:p>
        </p:txBody>
      </p:sp>
      <p:grpSp>
        <p:nvGrpSpPr>
          <p:cNvPr id="651" name="object 651"/>
          <p:cNvGrpSpPr/>
          <p:nvPr/>
        </p:nvGrpSpPr>
        <p:grpSpPr>
          <a:xfrm>
            <a:off x="2173604" y="5397100"/>
            <a:ext cx="1195670" cy="346565"/>
            <a:chOff x="1446818" y="8415478"/>
            <a:chExt cx="1864360" cy="540385"/>
          </a:xfrm>
        </p:grpSpPr>
        <p:pic>
          <p:nvPicPr>
            <p:cNvPr id="652" name="object 65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46818" y="8415478"/>
              <a:ext cx="171974" cy="307086"/>
            </a:xfrm>
            <a:prstGeom prst="rect">
              <a:avLst/>
            </a:prstGeom>
          </p:spPr>
        </p:pic>
        <p:sp>
          <p:nvSpPr>
            <p:cNvPr id="653" name="object 653"/>
            <p:cNvSpPr/>
            <p:nvPr/>
          </p:nvSpPr>
          <p:spPr>
            <a:xfrm>
              <a:off x="2988410" y="8954627"/>
              <a:ext cx="322580" cy="0"/>
            </a:xfrm>
            <a:custGeom>
              <a:avLst/>
              <a:gdLst/>
              <a:ahLst/>
              <a:cxnLst/>
              <a:rect l="l" t="t" r="r" b="b"/>
              <a:pathLst>
                <a:path w="322579">
                  <a:moveTo>
                    <a:pt x="0" y="0"/>
                  </a:moveTo>
                  <a:lnTo>
                    <a:pt x="3220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54" name="object 654"/>
          <p:cNvSpPr txBox="1"/>
          <p:nvPr/>
        </p:nvSpPr>
        <p:spPr>
          <a:xfrm>
            <a:off x="3154071" y="5572608"/>
            <a:ext cx="207695" cy="163682"/>
          </a:xfrm>
          <a:prstGeom prst="rect">
            <a:avLst/>
          </a:prstGeom>
        </p:spPr>
        <p:txBody>
          <a:bodyPr vert="horz" wrap="square" lIns="0" tIns="10588" rIns="0" bIns="0" rtlCol="0">
            <a:spAutoFit/>
          </a:bodyPr>
          <a:lstStyle/>
          <a:p>
            <a:pPr marL="8145">
              <a:spcBef>
                <a:spcPts val="83"/>
              </a:spcBef>
            </a:pPr>
            <a:r>
              <a:rPr sz="994" spc="-119" dirty="0">
                <a:latin typeface="Tahoma"/>
                <a:cs typeface="Tahoma"/>
              </a:rPr>
              <a:t>14</a:t>
            </a:r>
            <a:r>
              <a:rPr sz="994" spc="-96" dirty="0">
                <a:latin typeface="Tahoma"/>
                <a:cs typeface="Tahoma"/>
              </a:rPr>
              <a:t>.8</a:t>
            </a:r>
            <a:endParaRPr sz="994">
              <a:latin typeface="Tahoma"/>
              <a:cs typeface="Tahoma"/>
            </a:endParaRPr>
          </a:p>
        </p:txBody>
      </p:sp>
      <p:grpSp>
        <p:nvGrpSpPr>
          <p:cNvPr id="655" name="object 655"/>
          <p:cNvGrpSpPr/>
          <p:nvPr/>
        </p:nvGrpSpPr>
        <p:grpSpPr>
          <a:xfrm>
            <a:off x="2146271" y="5044150"/>
            <a:ext cx="1438795" cy="790055"/>
            <a:chOff x="1404197" y="7865138"/>
            <a:chExt cx="2243455" cy="1231900"/>
          </a:xfrm>
        </p:grpSpPr>
        <p:pic>
          <p:nvPicPr>
            <p:cNvPr id="656" name="object 65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447744" y="8105955"/>
              <a:ext cx="162073" cy="289110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08007" y="8855847"/>
              <a:ext cx="497306" cy="237222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1408009" y="8722229"/>
              <a:ext cx="137160" cy="262890"/>
            </a:xfrm>
            <a:custGeom>
              <a:avLst/>
              <a:gdLst/>
              <a:ahLst/>
              <a:cxnLst/>
              <a:rect l="l" t="t" r="r" b="b"/>
              <a:pathLst>
                <a:path w="137159" h="262890">
                  <a:moveTo>
                    <a:pt x="0" y="262890"/>
                  </a:moveTo>
                  <a:lnTo>
                    <a:pt x="136782" y="262890"/>
                  </a:lnTo>
                  <a:lnTo>
                    <a:pt x="136782" y="0"/>
                  </a:lnTo>
                  <a:lnTo>
                    <a:pt x="0" y="0"/>
                  </a:lnTo>
                  <a:lnTo>
                    <a:pt x="0" y="2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408007" y="8722090"/>
              <a:ext cx="173355" cy="371475"/>
            </a:xfrm>
            <a:custGeom>
              <a:avLst/>
              <a:gdLst/>
              <a:ahLst/>
              <a:cxnLst/>
              <a:rect l="l" t="t" r="r" b="b"/>
              <a:pathLst>
                <a:path w="173355" h="371475">
                  <a:moveTo>
                    <a:pt x="172735" y="262897"/>
                  </a:moveTo>
                  <a:lnTo>
                    <a:pt x="136785" y="262897"/>
                  </a:lnTo>
                  <a:lnTo>
                    <a:pt x="136785" y="0"/>
                  </a:lnTo>
                  <a:lnTo>
                    <a:pt x="68395" y="0"/>
                  </a:lnTo>
                  <a:lnTo>
                    <a:pt x="39301" y="0"/>
                  </a:lnTo>
                  <a:lnTo>
                    <a:pt x="3" y="0"/>
                  </a:lnTo>
                  <a:lnTo>
                    <a:pt x="0" y="370897"/>
                  </a:lnTo>
                  <a:lnTo>
                    <a:pt x="172735" y="370894"/>
                  </a:lnTo>
                  <a:lnTo>
                    <a:pt x="172735" y="315454"/>
                  </a:lnTo>
                  <a:lnTo>
                    <a:pt x="172735" y="284684"/>
                  </a:lnTo>
                  <a:lnTo>
                    <a:pt x="172735" y="262897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897100" y="8877169"/>
              <a:ext cx="1739264" cy="215900"/>
            </a:xfrm>
            <a:custGeom>
              <a:avLst/>
              <a:gdLst/>
              <a:ahLst/>
              <a:cxnLst/>
              <a:rect l="l" t="t" r="r" b="b"/>
              <a:pathLst>
                <a:path w="1739264" h="215900">
                  <a:moveTo>
                    <a:pt x="1738871" y="0"/>
                  </a:moveTo>
                  <a:lnTo>
                    <a:pt x="1630870" y="0"/>
                  </a:lnTo>
                  <a:lnTo>
                    <a:pt x="1630870" y="107950"/>
                  </a:lnTo>
                  <a:lnTo>
                    <a:pt x="0" y="107950"/>
                  </a:lnTo>
                  <a:lnTo>
                    <a:pt x="0" y="215900"/>
                  </a:lnTo>
                  <a:lnTo>
                    <a:pt x="1738871" y="215900"/>
                  </a:lnTo>
                  <a:lnTo>
                    <a:pt x="1738871" y="107950"/>
                  </a:lnTo>
                  <a:lnTo>
                    <a:pt x="1738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897103" y="8876998"/>
              <a:ext cx="1739264" cy="216535"/>
            </a:xfrm>
            <a:custGeom>
              <a:avLst/>
              <a:gdLst/>
              <a:ahLst/>
              <a:cxnLst/>
              <a:rect l="l" t="t" r="r" b="b"/>
              <a:pathLst>
                <a:path w="1739264" h="216534">
                  <a:moveTo>
                    <a:pt x="0" y="107989"/>
                  </a:moveTo>
                  <a:lnTo>
                    <a:pt x="0" y="129776"/>
                  </a:lnTo>
                  <a:lnTo>
                    <a:pt x="0" y="160545"/>
                  </a:lnTo>
                  <a:lnTo>
                    <a:pt x="0" y="215986"/>
                  </a:lnTo>
                  <a:lnTo>
                    <a:pt x="1738878" y="215986"/>
                  </a:lnTo>
                  <a:lnTo>
                    <a:pt x="1738878" y="0"/>
                  </a:lnTo>
                  <a:lnTo>
                    <a:pt x="1696225" y="0"/>
                  </a:lnTo>
                  <a:lnTo>
                    <a:pt x="1665456" y="0"/>
                  </a:lnTo>
                  <a:lnTo>
                    <a:pt x="1630879" y="0"/>
                  </a:lnTo>
                  <a:lnTo>
                    <a:pt x="1630879" y="107989"/>
                  </a:lnTo>
                  <a:lnTo>
                    <a:pt x="0" y="107989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2" name="object 662"/>
            <p:cNvSpPr/>
            <p:nvPr/>
          </p:nvSpPr>
          <p:spPr>
            <a:xfrm>
              <a:off x="3535603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107995" y="0"/>
                  </a:moveTo>
                  <a:lnTo>
                    <a:pt x="0" y="0"/>
                  </a:lnTo>
                  <a:lnTo>
                    <a:pt x="0" y="158413"/>
                  </a:lnTo>
                  <a:lnTo>
                    <a:pt x="107995" y="158407"/>
                  </a:lnTo>
                  <a:lnTo>
                    <a:pt x="1079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3" name="object 663"/>
            <p:cNvSpPr/>
            <p:nvPr/>
          </p:nvSpPr>
          <p:spPr>
            <a:xfrm>
              <a:off x="3535603" y="8394602"/>
              <a:ext cx="108585" cy="158750"/>
            </a:xfrm>
            <a:custGeom>
              <a:avLst/>
              <a:gdLst/>
              <a:ahLst/>
              <a:cxnLst/>
              <a:rect l="l" t="t" r="r" b="b"/>
              <a:pathLst>
                <a:path w="108585" h="158750">
                  <a:moveTo>
                    <a:pt x="0" y="0"/>
                  </a:moveTo>
                  <a:lnTo>
                    <a:pt x="0" y="158413"/>
                  </a:lnTo>
                  <a:lnTo>
                    <a:pt x="34577" y="158413"/>
                  </a:lnTo>
                  <a:lnTo>
                    <a:pt x="65346" y="158413"/>
                  </a:lnTo>
                  <a:lnTo>
                    <a:pt x="107995" y="158407"/>
                  </a:lnTo>
                  <a:lnTo>
                    <a:pt x="107995" y="0"/>
                  </a:lnTo>
                  <a:lnTo>
                    <a:pt x="73572" y="0"/>
                  </a:lnTo>
                  <a:lnTo>
                    <a:pt x="46151" y="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64" name="object 6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09692" y="7865348"/>
              <a:ext cx="237510" cy="244820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1408011" y="7868789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2" y="0"/>
                  </a:moveTo>
                  <a:lnTo>
                    <a:pt x="0" y="0"/>
                  </a:lnTo>
                  <a:lnTo>
                    <a:pt x="0" y="151130"/>
                  </a:lnTo>
                  <a:lnTo>
                    <a:pt x="0" y="547370"/>
                  </a:lnTo>
                  <a:lnTo>
                    <a:pt x="136779" y="547370"/>
                  </a:lnTo>
                  <a:lnTo>
                    <a:pt x="136779" y="151130"/>
                  </a:lnTo>
                  <a:lnTo>
                    <a:pt x="1699272" y="151130"/>
                  </a:lnTo>
                  <a:lnTo>
                    <a:pt x="16992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408010" y="7868948"/>
              <a:ext cx="1699895" cy="547370"/>
            </a:xfrm>
            <a:custGeom>
              <a:avLst/>
              <a:gdLst/>
              <a:ahLst/>
              <a:cxnLst/>
              <a:rect l="l" t="t" r="r" b="b"/>
              <a:pathLst>
                <a:path w="1699895" h="547370">
                  <a:moveTo>
                    <a:pt x="1699275" y="151105"/>
                  </a:moveTo>
                  <a:lnTo>
                    <a:pt x="1699275" y="91090"/>
                  </a:lnTo>
                  <a:lnTo>
                    <a:pt x="1699275" y="61995"/>
                  </a:lnTo>
                  <a:lnTo>
                    <a:pt x="1699275" y="0"/>
                  </a:lnTo>
                  <a:lnTo>
                    <a:pt x="0" y="0"/>
                  </a:lnTo>
                  <a:lnTo>
                    <a:pt x="0" y="547131"/>
                  </a:lnTo>
                  <a:lnTo>
                    <a:pt x="39297" y="547131"/>
                  </a:lnTo>
                  <a:lnTo>
                    <a:pt x="68392" y="547131"/>
                  </a:lnTo>
                  <a:lnTo>
                    <a:pt x="136781" y="547131"/>
                  </a:lnTo>
                  <a:lnTo>
                    <a:pt x="136781" y="151105"/>
                  </a:lnTo>
                  <a:lnTo>
                    <a:pt x="1699275" y="15110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520186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4" y="47278"/>
                  </a:lnTo>
                  <a:lnTo>
                    <a:pt x="42005" y="42005"/>
                  </a:lnTo>
                  <a:lnTo>
                    <a:pt x="47278" y="34184"/>
                  </a:lnTo>
                  <a:lnTo>
                    <a:pt x="49212" y="24606"/>
                  </a:lnTo>
                  <a:lnTo>
                    <a:pt x="47278" y="15028"/>
                  </a:lnTo>
                  <a:lnTo>
                    <a:pt x="42005" y="7206"/>
                  </a:lnTo>
                  <a:lnTo>
                    <a:pt x="34184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520186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34184" y="1933"/>
                  </a:lnTo>
                  <a:lnTo>
                    <a:pt x="42005" y="7206"/>
                  </a:lnTo>
                  <a:lnTo>
                    <a:pt x="47278" y="15028"/>
                  </a:lnTo>
                  <a:lnTo>
                    <a:pt x="49212" y="24606"/>
                  </a:lnTo>
                  <a:lnTo>
                    <a:pt x="47278" y="34184"/>
                  </a:lnTo>
                  <a:lnTo>
                    <a:pt x="42005" y="42005"/>
                  </a:lnTo>
                  <a:lnTo>
                    <a:pt x="34184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510997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3" y="47278"/>
                  </a:lnTo>
                  <a:lnTo>
                    <a:pt x="42004" y="42005"/>
                  </a:lnTo>
                  <a:lnTo>
                    <a:pt x="47277" y="34184"/>
                  </a:lnTo>
                  <a:lnTo>
                    <a:pt x="49211" y="24606"/>
                  </a:lnTo>
                  <a:lnTo>
                    <a:pt x="47277" y="15028"/>
                  </a:lnTo>
                  <a:lnTo>
                    <a:pt x="42004" y="7206"/>
                  </a:lnTo>
                  <a:lnTo>
                    <a:pt x="34183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0" name="object 670"/>
            <p:cNvSpPr/>
            <p:nvPr/>
          </p:nvSpPr>
          <p:spPr>
            <a:xfrm>
              <a:off x="3510997" y="799544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34183" y="1933"/>
                  </a:lnTo>
                  <a:lnTo>
                    <a:pt x="42004" y="7206"/>
                  </a:lnTo>
                  <a:lnTo>
                    <a:pt x="47277" y="15028"/>
                  </a:lnTo>
                  <a:lnTo>
                    <a:pt x="49211" y="24606"/>
                  </a:lnTo>
                  <a:lnTo>
                    <a:pt x="47277" y="34184"/>
                  </a:lnTo>
                  <a:lnTo>
                    <a:pt x="42004" y="42005"/>
                  </a:lnTo>
                  <a:lnTo>
                    <a:pt x="34183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1" name="object 671"/>
            <p:cNvSpPr/>
            <p:nvPr/>
          </p:nvSpPr>
          <p:spPr>
            <a:xfrm>
              <a:off x="3510997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3" y="47278"/>
                  </a:lnTo>
                  <a:lnTo>
                    <a:pt x="42004" y="42005"/>
                  </a:lnTo>
                  <a:lnTo>
                    <a:pt x="47277" y="34184"/>
                  </a:lnTo>
                  <a:lnTo>
                    <a:pt x="49211" y="24606"/>
                  </a:lnTo>
                  <a:lnTo>
                    <a:pt x="47277" y="15028"/>
                  </a:lnTo>
                  <a:lnTo>
                    <a:pt x="42004" y="7206"/>
                  </a:lnTo>
                  <a:lnTo>
                    <a:pt x="34183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2" name="object 672"/>
            <p:cNvSpPr/>
            <p:nvPr/>
          </p:nvSpPr>
          <p:spPr>
            <a:xfrm>
              <a:off x="3510997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4606" y="0"/>
                  </a:moveTo>
                  <a:lnTo>
                    <a:pt x="34183" y="1933"/>
                  </a:lnTo>
                  <a:lnTo>
                    <a:pt x="42004" y="7206"/>
                  </a:lnTo>
                  <a:lnTo>
                    <a:pt x="47277" y="15028"/>
                  </a:lnTo>
                  <a:lnTo>
                    <a:pt x="49211" y="24606"/>
                  </a:lnTo>
                  <a:lnTo>
                    <a:pt x="47277" y="34184"/>
                  </a:lnTo>
                  <a:lnTo>
                    <a:pt x="42004" y="42005"/>
                  </a:lnTo>
                  <a:lnTo>
                    <a:pt x="34183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520186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15028" y="1933"/>
                  </a:lnTo>
                  <a:lnTo>
                    <a:pt x="7206" y="7206"/>
                  </a:lnTo>
                  <a:lnTo>
                    <a:pt x="1933" y="15028"/>
                  </a:lnTo>
                  <a:lnTo>
                    <a:pt x="0" y="24606"/>
                  </a:lnTo>
                  <a:lnTo>
                    <a:pt x="1933" y="34184"/>
                  </a:lnTo>
                  <a:lnTo>
                    <a:pt x="7206" y="42005"/>
                  </a:lnTo>
                  <a:lnTo>
                    <a:pt x="15028" y="47278"/>
                  </a:lnTo>
                  <a:lnTo>
                    <a:pt x="24606" y="49212"/>
                  </a:lnTo>
                  <a:lnTo>
                    <a:pt x="34184" y="47278"/>
                  </a:lnTo>
                  <a:lnTo>
                    <a:pt x="42005" y="42005"/>
                  </a:lnTo>
                  <a:lnTo>
                    <a:pt x="47278" y="34184"/>
                  </a:lnTo>
                  <a:lnTo>
                    <a:pt x="49212" y="24606"/>
                  </a:lnTo>
                  <a:lnTo>
                    <a:pt x="47278" y="15028"/>
                  </a:lnTo>
                  <a:lnTo>
                    <a:pt x="42005" y="7206"/>
                  </a:lnTo>
                  <a:lnTo>
                    <a:pt x="34184" y="1933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E53B1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520186" y="896038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606" y="0"/>
                  </a:moveTo>
                  <a:lnTo>
                    <a:pt x="34184" y="1933"/>
                  </a:lnTo>
                  <a:lnTo>
                    <a:pt x="42005" y="7206"/>
                  </a:lnTo>
                  <a:lnTo>
                    <a:pt x="47278" y="15028"/>
                  </a:lnTo>
                  <a:lnTo>
                    <a:pt x="49212" y="24606"/>
                  </a:lnTo>
                  <a:lnTo>
                    <a:pt x="47278" y="34184"/>
                  </a:lnTo>
                  <a:lnTo>
                    <a:pt x="42005" y="42005"/>
                  </a:lnTo>
                  <a:lnTo>
                    <a:pt x="34184" y="47278"/>
                  </a:lnTo>
                  <a:lnTo>
                    <a:pt x="24606" y="49212"/>
                  </a:lnTo>
                  <a:lnTo>
                    <a:pt x="15028" y="47278"/>
                  </a:lnTo>
                  <a:lnTo>
                    <a:pt x="7206" y="42005"/>
                  </a:lnTo>
                  <a:lnTo>
                    <a:pt x="1933" y="34184"/>
                  </a:lnTo>
                  <a:lnTo>
                    <a:pt x="0" y="24606"/>
                  </a:lnTo>
                  <a:lnTo>
                    <a:pt x="1933" y="15028"/>
                  </a:lnTo>
                  <a:lnTo>
                    <a:pt x="7206" y="7206"/>
                  </a:lnTo>
                  <a:lnTo>
                    <a:pt x="15028" y="1933"/>
                  </a:lnTo>
                  <a:lnTo>
                    <a:pt x="24606" y="0"/>
                  </a:lnTo>
                  <a:close/>
                </a:path>
              </a:pathLst>
            </a:custGeom>
            <a:ln w="7199">
              <a:solidFill>
                <a:srgbClr val="E53B1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75" name="object 675"/>
          <p:cNvSpPr txBox="1"/>
          <p:nvPr/>
        </p:nvSpPr>
        <p:spPr>
          <a:xfrm>
            <a:off x="2240176" y="5113366"/>
            <a:ext cx="50906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183" dirty="0">
                <a:solidFill>
                  <a:srgbClr val="E53B10"/>
                </a:solidFill>
                <a:latin typeface="Tahoma"/>
                <a:cs typeface="Tahoma"/>
              </a:rPr>
              <a:t>1</a:t>
            </a:r>
            <a:endParaRPr sz="834">
              <a:latin typeface="Tahoma"/>
              <a:cs typeface="Tahoma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3437286" y="5112992"/>
            <a:ext cx="6475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solidFill>
                  <a:srgbClr val="E53B10"/>
                </a:solidFill>
                <a:latin typeface="Tahoma"/>
                <a:cs typeface="Tahoma"/>
              </a:rPr>
              <a:t>2</a:t>
            </a:r>
            <a:endParaRPr sz="834">
              <a:latin typeface="Tahoma"/>
              <a:cs typeface="Tahoma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3444905" y="5625097"/>
            <a:ext cx="6475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73" dirty="0">
                <a:solidFill>
                  <a:srgbClr val="E53B10"/>
                </a:solidFill>
                <a:latin typeface="Tahoma"/>
                <a:cs typeface="Tahoma"/>
              </a:rPr>
              <a:t>3</a:t>
            </a:r>
            <a:endParaRPr sz="834">
              <a:latin typeface="Tahoma"/>
              <a:cs typeface="Tahoma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2241551" y="5625249"/>
            <a:ext cx="72082" cy="138238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834" spc="-19" dirty="0">
                <a:solidFill>
                  <a:srgbClr val="E53B10"/>
                </a:solidFill>
                <a:latin typeface="Tahoma"/>
                <a:cs typeface="Tahoma"/>
              </a:rPr>
              <a:t>4</a:t>
            </a:r>
            <a:endParaRPr sz="834">
              <a:latin typeface="Tahoma"/>
              <a:cs typeface="Tahoma"/>
            </a:endParaRPr>
          </a:p>
        </p:txBody>
      </p:sp>
      <p:grpSp>
        <p:nvGrpSpPr>
          <p:cNvPr id="679" name="object 679"/>
          <p:cNvGrpSpPr/>
          <p:nvPr/>
        </p:nvGrpSpPr>
        <p:grpSpPr>
          <a:xfrm>
            <a:off x="2148705" y="5046583"/>
            <a:ext cx="1434723" cy="785168"/>
            <a:chOff x="1407993" y="7868931"/>
            <a:chExt cx="2237105" cy="1224280"/>
          </a:xfrm>
        </p:grpSpPr>
        <p:pic>
          <p:nvPicPr>
            <p:cNvPr id="680" name="object 68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664787" y="9010059"/>
              <a:ext cx="179999" cy="82925"/>
            </a:xfrm>
            <a:prstGeom prst="rect">
              <a:avLst/>
            </a:prstGeom>
          </p:spPr>
        </p:pic>
        <p:sp>
          <p:nvSpPr>
            <p:cNvPr id="681" name="object 681"/>
            <p:cNvSpPr/>
            <p:nvPr/>
          </p:nvSpPr>
          <p:spPr>
            <a:xfrm>
              <a:off x="1664787" y="9010059"/>
              <a:ext cx="180340" cy="83185"/>
            </a:xfrm>
            <a:custGeom>
              <a:avLst/>
              <a:gdLst/>
              <a:ahLst/>
              <a:cxnLst/>
              <a:rect l="l" t="t" r="r" b="b"/>
              <a:pathLst>
                <a:path w="180339" h="83184">
                  <a:moveTo>
                    <a:pt x="0" y="0"/>
                  </a:moveTo>
                  <a:lnTo>
                    <a:pt x="180000" y="0"/>
                  </a:lnTo>
                  <a:lnTo>
                    <a:pt x="180000" y="82925"/>
                  </a:lnTo>
                  <a:lnTo>
                    <a:pt x="0" y="829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82" name="object 68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8010" y="8560055"/>
              <a:ext cx="136781" cy="89999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1408010" y="8560055"/>
              <a:ext cx="137160" cy="90170"/>
            </a:xfrm>
            <a:custGeom>
              <a:avLst/>
              <a:gdLst/>
              <a:ahLst/>
              <a:cxnLst/>
              <a:rect l="l" t="t" r="r" b="b"/>
              <a:pathLst>
                <a:path w="137159" h="90170">
                  <a:moveTo>
                    <a:pt x="0" y="0"/>
                  </a:moveTo>
                  <a:lnTo>
                    <a:pt x="136781" y="0"/>
                  </a:lnTo>
                  <a:lnTo>
                    <a:pt x="136781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84" name="object 68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08010" y="8470055"/>
              <a:ext cx="76776" cy="89999"/>
            </a:xfrm>
            <a:prstGeom prst="rect">
              <a:avLst/>
            </a:prstGeom>
          </p:spPr>
        </p:pic>
        <p:sp>
          <p:nvSpPr>
            <p:cNvPr id="685" name="object 685"/>
            <p:cNvSpPr/>
            <p:nvPr/>
          </p:nvSpPr>
          <p:spPr>
            <a:xfrm>
              <a:off x="1408010" y="8470055"/>
              <a:ext cx="76835" cy="90170"/>
            </a:xfrm>
            <a:custGeom>
              <a:avLst/>
              <a:gdLst/>
              <a:ahLst/>
              <a:cxnLst/>
              <a:rect l="l" t="t" r="r" b="b"/>
              <a:pathLst>
                <a:path w="76834" h="90170">
                  <a:moveTo>
                    <a:pt x="0" y="0"/>
                  </a:moveTo>
                  <a:lnTo>
                    <a:pt x="76776" y="0"/>
                  </a:lnTo>
                  <a:lnTo>
                    <a:pt x="76776" y="89999"/>
                  </a:lnTo>
                  <a:lnTo>
                    <a:pt x="0" y="8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86" name="object 68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07286" y="7868949"/>
              <a:ext cx="117502" cy="61106"/>
            </a:xfrm>
            <a:prstGeom prst="rect">
              <a:avLst/>
            </a:prstGeom>
          </p:spPr>
        </p:pic>
        <p:sp>
          <p:nvSpPr>
            <p:cNvPr id="687" name="object 687"/>
            <p:cNvSpPr/>
            <p:nvPr/>
          </p:nvSpPr>
          <p:spPr>
            <a:xfrm>
              <a:off x="3107286" y="7868949"/>
              <a:ext cx="537845" cy="781685"/>
            </a:xfrm>
            <a:custGeom>
              <a:avLst/>
              <a:gdLst/>
              <a:ahLst/>
              <a:cxnLst/>
              <a:rect l="l" t="t" r="r" b="b"/>
              <a:pathLst>
                <a:path w="537845" h="781684">
                  <a:moveTo>
                    <a:pt x="117504" y="0"/>
                  </a:moveTo>
                  <a:lnTo>
                    <a:pt x="117504" y="61106"/>
                  </a:lnTo>
                  <a:lnTo>
                    <a:pt x="0" y="61106"/>
                  </a:lnTo>
                  <a:lnTo>
                    <a:pt x="0" y="0"/>
                  </a:lnTo>
                  <a:lnTo>
                    <a:pt x="117504" y="0"/>
                  </a:lnTo>
                  <a:close/>
                </a:path>
                <a:path w="537845" h="781684">
                  <a:moveTo>
                    <a:pt x="417506" y="781105"/>
                  </a:moveTo>
                  <a:lnTo>
                    <a:pt x="537500" y="781105"/>
                  </a:lnTo>
                  <a:lnTo>
                    <a:pt x="537500" y="691106"/>
                  </a:lnTo>
                  <a:lnTo>
                    <a:pt x="417506" y="691106"/>
                  </a:lnTo>
                  <a:lnTo>
                    <a:pt x="417506" y="78110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88" name="object 688"/>
          <p:cNvSpPr txBox="1"/>
          <p:nvPr/>
        </p:nvSpPr>
        <p:spPr>
          <a:xfrm>
            <a:off x="3350851" y="801972"/>
            <a:ext cx="625528" cy="150578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037" marR="3258" indent="-73301">
              <a:lnSpc>
                <a:spcPct val="79500"/>
              </a:lnSpc>
              <a:spcBef>
                <a:spcPts val="189"/>
              </a:spcBef>
            </a:pPr>
            <a:r>
              <a:rPr sz="513" spc="-48" dirty="0">
                <a:latin typeface="Tahoma"/>
                <a:cs typeface="Tahoma"/>
              </a:rPr>
              <a:t>информационная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32" dirty="0">
                <a:latin typeface="Tahoma"/>
                <a:cs typeface="Tahoma"/>
              </a:rPr>
              <a:t>доска  </a:t>
            </a:r>
            <a:r>
              <a:rPr sz="513" spc="-51" dirty="0">
                <a:latin typeface="Tahoma"/>
                <a:cs typeface="Tahoma"/>
              </a:rPr>
              <a:t>для</a:t>
            </a:r>
            <a:r>
              <a:rPr sz="513" spc="26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родителей</a:t>
            </a:r>
            <a:endParaRPr sz="513">
              <a:latin typeface="Tahoma"/>
              <a:cs typeface="Tahoma"/>
            </a:endParaRPr>
          </a:p>
        </p:txBody>
      </p:sp>
      <p:grpSp>
        <p:nvGrpSpPr>
          <p:cNvPr id="689" name="object 689"/>
          <p:cNvGrpSpPr/>
          <p:nvPr/>
        </p:nvGrpSpPr>
        <p:grpSpPr>
          <a:xfrm>
            <a:off x="2889098" y="957441"/>
            <a:ext cx="24435" cy="1303590"/>
            <a:chOff x="2562458" y="1492898"/>
            <a:chExt cx="38100" cy="2032635"/>
          </a:xfrm>
        </p:grpSpPr>
        <p:sp>
          <p:nvSpPr>
            <p:cNvPr id="690" name="object 690"/>
            <p:cNvSpPr/>
            <p:nvPr/>
          </p:nvSpPr>
          <p:spPr>
            <a:xfrm>
              <a:off x="2581261" y="1492898"/>
              <a:ext cx="0" cy="2013585"/>
            </a:xfrm>
            <a:custGeom>
              <a:avLst/>
              <a:gdLst/>
              <a:ahLst/>
              <a:cxnLst/>
              <a:rect l="l" t="t" r="r" b="b"/>
              <a:pathLst>
                <a:path h="2013585">
                  <a:moveTo>
                    <a:pt x="0" y="20135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1" name="object 691"/>
            <p:cNvSpPr/>
            <p:nvPr/>
          </p:nvSpPr>
          <p:spPr>
            <a:xfrm>
              <a:off x="2566057" y="349125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23595" y="0"/>
                  </a:moveTo>
                  <a:lnTo>
                    <a:pt x="15203" y="0"/>
                  </a:lnTo>
                  <a:lnTo>
                    <a:pt x="6808" y="0"/>
                  </a:lnTo>
                  <a:lnTo>
                    <a:pt x="0" y="6807"/>
                  </a:lnTo>
                  <a:lnTo>
                    <a:pt x="0" y="23594"/>
                  </a:lnTo>
                  <a:lnTo>
                    <a:pt x="6808" y="30402"/>
                  </a:lnTo>
                  <a:lnTo>
                    <a:pt x="23595" y="30402"/>
                  </a:lnTo>
                  <a:lnTo>
                    <a:pt x="30402" y="23594"/>
                  </a:lnTo>
                  <a:lnTo>
                    <a:pt x="30402" y="6807"/>
                  </a:lnTo>
                  <a:lnTo>
                    <a:pt x="23595" y="0"/>
                  </a:lnTo>
                  <a:close/>
                </a:path>
              </a:pathLst>
            </a:custGeom>
            <a:solidFill>
              <a:srgbClr val="586B8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566057" y="349125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5203" y="0"/>
                  </a:moveTo>
                  <a:lnTo>
                    <a:pt x="23595" y="0"/>
                  </a:lnTo>
                  <a:lnTo>
                    <a:pt x="30402" y="6807"/>
                  </a:lnTo>
                  <a:lnTo>
                    <a:pt x="30402" y="15203"/>
                  </a:lnTo>
                  <a:lnTo>
                    <a:pt x="30402" y="23594"/>
                  </a:lnTo>
                  <a:lnTo>
                    <a:pt x="23595" y="30402"/>
                  </a:lnTo>
                  <a:lnTo>
                    <a:pt x="15203" y="30402"/>
                  </a:lnTo>
                  <a:lnTo>
                    <a:pt x="6808" y="30402"/>
                  </a:lnTo>
                  <a:lnTo>
                    <a:pt x="0" y="23594"/>
                  </a:lnTo>
                  <a:lnTo>
                    <a:pt x="0" y="15203"/>
                  </a:lnTo>
                  <a:lnTo>
                    <a:pt x="0" y="6807"/>
                  </a:lnTo>
                  <a:lnTo>
                    <a:pt x="6808" y="0"/>
                  </a:lnTo>
                  <a:lnTo>
                    <a:pt x="15203" y="0"/>
                  </a:lnTo>
                  <a:close/>
                </a:path>
              </a:pathLst>
            </a:custGeom>
            <a:ln w="7199">
              <a:solidFill>
                <a:srgbClr val="586B8A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93" name="object 693"/>
          <p:cNvSpPr txBox="1"/>
          <p:nvPr/>
        </p:nvSpPr>
        <p:spPr>
          <a:xfrm>
            <a:off x="2300369" y="741068"/>
            <a:ext cx="447155" cy="211236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45" marR="3258">
              <a:lnSpc>
                <a:spcPct val="79400"/>
              </a:lnSpc>
              <a:spcBef>
                <a:spcPts val="189"/>
              </a:spcBef>
            </a:pPr>
            <a:r>
              <a:rPr sz="513" spc="-32" dirty="0">
                <a:latin typeface="Tahoma"/>
                <a:cs typeface="Tahoma"/>
              </a:rPr>
              <a:t>Ствол</a:t>
            </a:r>
            <a:r>
              <a:rPr sz="513" spc="-3" dirty="0">
                <a:latin typeface="Tahoma"/>
                <a:cs typeface="Tahoma"/>
              </a:rPr>
              <a:t> </a:t>
            </a:r>
            <a:r>
              <a:rPr sz="513" spc="-55" dirty="0">
                <a:latin typeface="Tahoma"/>
                <a:cs typeface="Tahoma"/>
              </a:rPr>
              <a:t>объемный </a:t>
            </a:r>
            <a:r>
              <a:rPr sz="513" spc="-151" dirty="0">
                <a:latin typeface="Tahoma"/>
                <a:cs typeface="Tahoma"/>
              </a:rPr>
              <a:t> </a:t>
            </a:r>
            <a:r>
              <a:rPr sz="513" spc="-45" dirty="0">
                <a:latin typeface="Tahoma"/>
                <a:cs typeface="Tahoma"/>
              </a:rPr>
              <a:t>со</a:t>
            </a:r>
            <a:r>
              <a:rPr sz="513" spc="-42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скрытой </a:t>
            </a:r>
            <a:r>
              <a:rPr sz="513" spc="-35" dirty="0">
                <a:latin typeface="Tahoma"/>
                <a:cs typeface="Tahoma"/>
              </a:rPr>
              <a:t> подсветкой</a:t>
            </a:r>
            <a:endParaRPr sz="513">
              <a:latin typeface="Tahoma"/>
              <a:cs typeface="Tahoma"/>
            </a:endParaRPr>
          </a:p>
        </p:txBody>
      </p:sp>
      <p:sp>
        <p:nvSpPr>
          <p:cNvPr id="694" name="object 694"/>
          <p:cNvSpPr txBox="1"/>
          <p:nvPr/>
        </p:nvSpPr>
        <p:spPr>
          <a:xfrm>
            <a:off x="2806654" y="802636"/>
            <a:ext cx="329461" cy="150578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45" marR="3258" indent="2036">
              <a:lnSpc>
                <a:spcPct val="79600"/>
              </a:lnSpc>
              <a:spcBef>
                <a:spcPts val="189"/>
              </a:spcBef>
            </a:pPr>
            <a:r>
              <a:rPr sz="513" spc="-48" dirty="0">
                <a:latin typeface="Tahoma"/>
                <a:cs typeface="Tahoma"/>
              </a:rPr>
              <a:t>журнальный  </a:t>
            </a:r>
            <a:r>
              <a:rPr sz="513" spc="-29" dirty="0">
                <a:latin typeface="Tahoma"/>
                <a:cs typeface="Tahoma"/>
              </a:rPr>
              <a:t>столик</a:t>
            </a:r>
            <a:endParaRPr sz="513">
              <a:latin typeface="Tahoma"/>
              <a:cs typeface="Tahoma"/>
            </a:endParaRPr>
          </a:p>
        </p:txBody>
      </p:sp>
      <p:sp>
        <p:nvSpPr>
          <p:cNvPr id="695" name="object 695"/>
          <p:cNvSpPr txBox="1"/>
          <p:nvPr/>
        </p:nvSpPr>
        <p:spPr>
          <a:xfrm>
            <a:off x="7074812" y="4750834"/>
            <a:ext cx="2265501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3" dirty="0">
                <a:solidFill>
                  <a:srgbClr val="151616"/>
                </a:solidFill>
                <a:latin typeface="Arial MT"/>
                <a:cs typeface="Arial MT"/>
              </a:rPr>
              <a:t>https://bclight.ru/catalog/product-kink-light-08319-16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696" name="object 696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7094731" y="4957525"/>
            <a:ext cx="668148" cy="518869"/>
          </a:xfrm>
          <a:prstGeom prst="rect">
            <a:avLst/>
          </a:prstGeom>
        </p:spPr>
      </p:pic>
      <p:sp>
        <p:nvSpPr>
          <p:cNvPr id="697" name="object 697"/>
          <p:cNvSpPr txBox="1"/>
          <p:nvPr/>
        </p:nvSpPr>
        <p:spPr>
          <a:xfrm>
            <a:off x="3383077" y="2781190"/>
            <a:ext cx="541635" cy="150578"/>
          </a:xfrm>
          <a:prstGeom prst="rect">
            <a:avLst/>
          </a:prstGeom>
        </p:spPr>
        <p:txBody>
          <a:bodyPr vert="horz" wrap="square" lIns="0" tIns="24027" rIns="0" bIns="0" rtlCol="0">
            <a:spAutoFit/>
          </a:bodyPr>
          <a:lstStyle/>
          <a:p>
            <a:pPr marL="8145" marR="3258" indent="149452">
              <a:lnSpc>
                <a:spcPct val="79500"/>
              </a:lnSpc>
              <a:spcBef>
                <a:spcPts val="189"/>
              </a:spcBef>
            </a:pPr>
            <a:r>
              <a:rPr sz="513" spc="-19" dirty="0">
                <a:latin typeface="Tahoma"/>
                <a:cs typeface="Tahoma"/>
              </a:rPr>
              <a:t>стена</a:t>
            </a:r>
            <a:r>
              <a:rPr sz="513" spc="-16" dirty="0">
                <a:latin typeface="Tahoma"/>
                <a:cs typeface="Tahoma"/>
              </a:rPr>
              <a:t> </a:t>
            </a:r>
            <a:r>
              <a:rPr sz="513" spc="-51" dirty="0">
                <a:latin typeface="Tahoma"/>
                <a:cs typeface="Tahoma"/>
              </a:rPr>
              <a:t>для </a:t>
            </a:r>
            <a:r>
              <a:rPr sz="513" spc="-48" dirty="0">
                <a:latin typeface="Tahoma"/>
                <a:cs typeface="Tahoma"/>
              </a:rPr>
              <a:t> </a:t>
            </a:r>
            <a:r>
              <a:rPr sz="513" spc="-38" dirty="0">
                <a:latin typeface="Tahoma"/>
                <a:cs typeface="Tahoma"/>
              </a:rPr>
              <a:t>выставочных</a:t>
            </a:r>
            <a:r>
              <a:rPr sz="513" spc="35" dirty="0">
                <a:latin typeface="Tahoma"/>
                <a:cs typeface="Tahoma"/>
              </a:rPr>
              <a:t> </a:t>
            </a:r>
            <a:r>
              <a:rPr sz="513" spc="-22" dirty="0">
                <a:latin typeface="Tahoma"/>
                <a:cs typeface="Tahoma"/>
              </a:rPr>
              <a:t>работ</a:t>
            </a:r>
            <a:endParaRPr sz="513">
              <a:latin typeface="Tahoma"/>
              <a:cs typeface="Tahoma"/>
            </a:endParaRPr>
          </a:p>
        </p:txBody>
      </p:sp>
      <p:sp>
        <p:nvSpPr>
          <p:cNvPr id="698" name="object 698"/>
          <p:cNvSpPr txBox="1"/>
          <p:nvPr/>
        </p:nvSpPr>
        <p:spPr>
          <a:xfrm>
            <a:off x="7074813" y="5660311"/>
            <a:ext cx="1727939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dirty="0">
                <a:solidFill>
                  <a:srgbClr val="151616"/>
                </a:solidFill>
                <a:latin typeface="Arial MT"/>
                <a:cs typeface="Arial MT"/>
                <a:hlinkClick r:id="rId99"/>
              </a:rPr>
              <a:t>http://novosvet74.ru/catalog/93596.html</a:t>
            </a:r>
            <a:endParaRPr sz="770">
              <a:latin typeface="Arial MT"/>
              <a:cs typeface="Arial MT"/>
            </a:endParaRPr>
          </a:p>
        </p:txBody>
      </p:sp>
      <p:pic>
        <p:nvPicPr>
          <p:cNvPr id="699" name="object 699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7100570" y="5912801"/>
            <a:ext cx="860094" cy="376802"/>
          </a:xfrm>
          <a:prstGeom prst="rect">
            <a:avLst/>
          </a:prstGeom>
        </p:spPr>
      </p:pic>
      <p:sp>
        <p:nvSpPr>
          <p:cNvPr id="700" name="object 700"/>
          <p:cNvSpPr txBox="1"/>
          <p:nvPr/>
        </p:nvSpPr>
        <p:spPr>
          <a:xfrm>
            <a:off x="4014010" y="5869895"/>
            <a:ext cx="1383410" cy="291832"/>
          </a:xfrm>
          <a:prstGeom prst="rect">
            <a:avLst/>
          </a:prstGeom>
        </p:spPr>
        <p:txBody>
          <a:bodyPr vert="horz" wrap="square" lIns="0" tIns="28914" rIns="0" bIns="0" rtlCol="0">
            <a:spAutoFit/>
          </a:bodyPr>
          <a:lstStyle/>
          <a:p>
            <a:pPr marL="12624">
              <a:spcBef>
                <a:spcPts val="228"/>
              </a:spcBef>
            </a:pPr>
            <a:r>
              <a:rPr sz="770" b="1" u="sng" spc="-11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Потолок:</a:t>
            </a:r>
            <a:endParaRPr sz="770">
              <a:latin typeface="Tahoma"/>
              <a:cs typeface="Tahoma"/>
            </a:endParaRPr>
          </a:p>
          <a:p>
            <a:pPr marL="8145">
              <a:spcBef>
                <a:spcPts val="163"/>
              </a:spcBef>
            </a:pPr>
            <a:r>
              <a:rPr sz="770" spc="-55" dirty="0">
                <a:latin typeface="Tahoma"/>
                <a:cs typeface="Tahoma"/>
              </a:rPr>
              <a:t>натяжной</a:t>
            </a:r>
            <a:r>
              <a:rPr sz="770" spc="45" dirty="0">
                <a:latin typeface="Tahoma"/>
                <a:cs typeface="Tahoma"/>
              </a:rPr>
              <a:t> </a:t>
            </a:r>
            <a:r>
              <a:rPr sz="770" spc="-48" dirty="0">
                <a:latin typeface="Tahoma"/>
                <a:cs typeface="Tahoma"/>
              </a:rPr>
              <a:t>тканевый</a:t>
            </a:r>
            <a:r>
              <a:rPr sz="770" spc="48" dirty="0">
                <a:latin typeface="Tahoma"/>
                <a:cs typeface="Tahoma"/>
              </a:rPr>
              <a:t> </a:t>
            </a:r>
            <a:r>
              <a:rPr sz="770" spc="-77" dirty="0">
                <a:latin typeface="Tahoma"/>
                <a:cs typeface="Tahoma"/>
              </a:rPr>
              <a:t>Клипсо</a:t>
            </a:r>
            <a:r>
              <a:rPr sz="770" spc="48" dirty="0">
                <a:latin typeface="Tahoma"/>
                <a:cs typeface="Tahoma"/>
              </a:rPr>
              <a:t> </a:t>
            </a:r>
            <a:r>
              <a:rPr sz="770" spc="-90" dirty="0">
                <a:latin typeface="Tahoma"/>
                <a:cs typeface="Tahoma"/>
              </a:rPr>
              <a:t>белый</a:t>
            </a:r>
            <a:endParaRPr sz="770">
              <a:latin typeface="Tahoma"/>
              <a:cs typeface="Tahoma"/>
            </a:endParaRPr>
          </a:p>
        </p:txBody>
      </p:sp>
      <p:sp>
        <p:nvSpPr>
          <p:cNvPr id="702" name="object 702"/>
          <p:cNvSpPr txBox="1">
            <a:spLocks noGrp="1"/>
          </p:cNvSpPr>
          <p:nvPr>
            <p:ph type="ftr" sz="quarter" idx="5"/>
          </p:nvPr>
        </p:nvSpPr>
        <p:spPr>
          <a:xfrm>
            <a:off x="1680111" y="3870629"/>
            <a:ext cx="4038849" cy="241923"/>
          </a:xfrm>
          <a:prstGeom prst="rect">
            <a:avLst/>
          </a:prstGeom>
        </p:spPr>
        <p:txBody>
          <a:bodyPr vert="horz" wrap="square" lIns="0" tIns="4887" rIns="0" bIns="0" rtlCol="0" anchor="ctr">
            <a:spAutoFit/>
          </a:bodyPr>
          <a:lstStyle/>
          <a:p>
            <a:pPr marL="8145">
              <a:spcBef>
                <a:spcPts val="38"/>
              </a:spcBef>
            </a:pPr>
            <a:r>
              <a:rPr spc="-87" dirty="0"/>
              <a:t>или</a:t>
            </a:r>
          </a:p>
          <a:p>
            <a:pPr marL="8145">
              <a:spcBef>
                <a:spcPts val="19"/>
              </a:spcBef>
            </a:pPr>
            <a:r>
              <a:rPr spc="-48" dirty="0"/>
              <a:t>потолок</a:t>
            </a:r>
            <a:r>
              <a:rPr spc="51" dirty="0"/>
              <a:t> </a:t>
            </a:r>
            <a:r>
              <a:rPr spc="-73" dirty="0"/>
              <a:t>ГКЛ,</a:t>
            </a:r>
            <a:r>
              <a:rPr spc="51" dirty="0"/>
              <a:t> </a:t>
            </a:r>
            <a:r>
              <a:rPr spc="-64" dirty="0"/>
              <a:t>выкрас</a:t>
            </a:r>
            <a:r>
              <a:rPr spc="51" dirty="0"/>
              <a:t> </a:t>
            </a:r>
            <a:r>
              <a:rPr spc="-90" dirty="0"/>
              <a:t>белый</a:t>
            </a:r>
            <a:r>
              <a:rPr spc="51" dirty="0"/>
              <a:t> </a:t>
            </a:r>
            <a:r>
              <a:rPr spc="-55" dirty="0"/>
              <a:t>матовый</a:t>
            </a:r>
          </a:p>
        </p:txBody>
      </p:sp>
      <p:sp>
        <p:nvSpPr>
          <p:cNvPr id="701" name="object 701"/>
          <p:cNvSpPr txBox="1"/>
          <p:nvPr/>
        </p:nvSpPr>
        <p:spPr>
          <a:xfrm>
            <a:off x="2142323" y="5871645"/>
            <a:ext cx="879648" cy="291832"/>
          </a:xfrm>
          <a:prstGeom prst="rect">
            <a:avLst/>
          </a:prstGeom>
        </p:spPr>
        <p:txBody>
          <a:bodyPr vert="horz" wrap="square" lIns="0" tIns="28914" rIns="0" bIns="0" rtlCol="0">
            <a:spAutoFit/>
          </a:bodyPr>
          <a:lstStyle/>
          <a:p>
            <a:pPr marL="12624">
              <a:spcBef>
                <a:spcPts val="228"/>
              </a:spcBef>
            </a:pPr>
            <a:r>
              <a:rPr sz="770" b="1" u="sng" spc="-15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Пол:</a:t>
            </a:r>
            <a:endParaRPr sz="770">
              <a:latin typeface="Tahoma"/>
              <a:cs typeface="Tahoma"/>
            </a:endParaRPr>
          </a:p>
          <a:p>
            <a:pPr marL="8145">
              <a:spcBef>
                <a:spcPts val="163"/>
              </a:spcBef>
            </a:pPr>
            <a:r>
              <a:rPr sz="770" spc="-55" dirty="0">
                <a:latin typeface="Tahoma"/>
                <a:cs typeface="Tahoma"/>
              </a:rPr>
              <a:t>керамическая</a:t>
            </a:r>
            <a:r>
              <a:rPr sz="770" spc="6" dirty="0">
                <a:latin typeface="Tahoma"/>
                <a:cs typeface="Tahoma"/>
              </a:rPr>
              <a:t> </a:t>
            </a:r>
            <a:r>
              <a:rPr sz="770" spc="-35" dirty="0">
                <a:latin typeface="Tahoma"/>
                <a:cs typeface="Tahoma"/>
              </a:rPr>
              <a:t>плитка</a:t>
            </a:r>
            <a:endParaRPr sz="77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87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0" y="365760"/>
            <a:ext cx="3419856" cy="3017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65760"/>
            <a:ext cx="3627120" cy="302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32" y="3586480"/>
            <a:ext cx="3621024" cy="301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48" y="3647440"/>
            <a:ext cx="3547872" cy="2956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" y="375920"/>
            <a:ext cx="3761740" cy="3134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3586479"/>
            <a:ext cx="3738880" cy="30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969" y="1287379"/>
            <a:ext cx="980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Согласно проекта было согласовано и проработано 124 документа.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159966"/>
              </p:ext>
            </p:extLst>
          </p:nvPr>
        </p:nvGraphicFramePr>
        <p:xfrm>
          <a:off x="7528258" y="1868565"/>
          <a:ext cx="3191878" cy="451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DF Document" r:id="rId3" imgW="5667120" imgH="8019720" progId="PDFPlus.Document">
                  <p:embed/>
                </p:oleObj>
              </mc:Choice>
              <mc:Fallback>
                <p:oleObj name="PDF Document" r:id="rId3" imgW="5667120" imgH="8019720" progId="PDFPlus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8258" y="1868565"/>
                        <a:ext cx="3191878" cy="451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126172"/>
              </p:ext>
            </p:extLst>
          </p:nvPr>
        </p:nvGraphicFramePr>
        <p:xfrm>
          <a:off x="1130969" y="2358190"/>
          <a:ext cx="6158074" cy="353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DF Document" r:id="rId5" imgW="13496760" imgH="7753320" progId="PDFPlus.Document">
                  <p:embed/>
                </p:oleObj>
              </mc:Choice>
              <mc:Fallback>
                <p:oleObj name="PDF Document" r:id="rId5" imgW="13496760" imgH="7753320" progId="PDFPlus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0969" y="2358190"/>
                        <a:ext cx="6158074" cy="353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754</Words>
  <Application>Microsoft Office PowerPoint</Application>
  <PresentationFormat>Широкоэкранный</PresentationFormat>
  <Paragraphs>214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MT</vt:lpstr>
      <vt:lpstr>Lucida Sans Unicode</vt:lpstr>
      <vt:lpstr>Microsoft Sans Serif</vt:lpstr>
      <vt:lpstr>Tahoma</vt:lpstr>
      <vt:lpstr>Times New Roman</vt:lpstr>
      <vt:lpstr>Trebuchet MS</vt:lpstr>
      <vt:lpstr>Wingdings 3</vt:lpstr>
      <vt:lpstr>Аспект</vt:lpstr>
      <vt:lpstr>PDF Document</vt:lpstr>
      <vt:lpstr>Результаты проекта по реновации МДОУ «Центр развития ребенка – детский сад», реализованного совместно с Советом родителей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по реновации МДОУ</dc:title>
  <dc:creator>ЦРР</dc:creator>
  <cp:lastModifiedBy>RePack by Diakov</cp:lastModifiedBy>
  <cp:revision>46</cp:revision>
  <dcterms:created xsi:type="dcterms:W3CDTF">2022-09-26T11:04:59Z</dcterms:created>
  <dcterms:modified xsi:type="dcterms:W3CDTF">2022-09-27T19:10:28Z</dcterms:modified>
</cp:coreProperties>
</file>