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60" y="4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A4438-FFEF-407E-983B-7484641E5F36}" type="datetimeFigureOut">
              <a:rPr lang="ru-RU" smtClean="0"/>
              <a:t>13.07.2024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7A54E-7DF7-4DB7-9FB5-ED8DC9987A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9023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A4438-FFEF-407E-983B-7484641E5F36}" type="datetimeFigureOut">
              <a:rPr lang="ru-RU" smtClean="0"/>
              <a:t>13.07.2024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7A54E-7DF7-4DB7-9FB5-ED8DC9987A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571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A4438-FFEF-407E-983B-7484641E5F36}" type="datetimeFigureOut">
              <a:rPr lang="ru-RU" smtClean="0"/>
              <a:t>13.07.2024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7A54E-7DF7-4DB7-9FB5-ED8DC9987A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3719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A4438-FFEF-407E-983B-7484641E5F36}" type="datetimeFigureOut">
              <a:rPr lang="ru-RU" smtClean="0"/>
              <a:t>13.07.2024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7A54E-7DF7-4DB7-9FB5-ED8DC9987A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0737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A4438-FFEF-407E-983B-7484641E5F36}" type="datetimeFigureOut">
              <a:rPr lang="ru-RU" smtClean="0"/>
              <a:t>13.07.2024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7A54E-7DF7-4DB7-9FB5-ED8DC9987A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7525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A4438-FFEF-407E-983B-7484641E5F36}" type="datetimeFigureOut">
              <a:rPr lang="ru-RU" smtClean="0"/>
              <a:t>13.07.2024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7A54E-7DF7-4DB7-9FB5-ED8DC9987A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8479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A4438-FFEF-407E-983B-7484641E5F36}" type="datetimeFigureOut">
              <a:rPr lang="ru-RU" smtClean="0"/>
              <a:t>13.07.2024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7A54E-7DF7-4DB7-9FB5-ED8DC9987A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2713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A4438-FFEF-407E-983B-7484641E5F36}" type="datetimeFigureOut">
              <a:rPr lang="ru-RU" smtClean="0"/>
              <a:t>13.07.2024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7A54E-7DF7-4DB7-9FB5-ED8DC9987A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8002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A4438-FFEF-407E-983B-7484641E5F36}" type="datetimeFigureOut">
              <a:rPr lang="ru-RU" smtClean="0"/>
              <a:t>13.07.2024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7A54E-7DF7-4DB7-9FB5-ED8DC9987A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6552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A4438-FFEF-407E-983B-7484641E5F36}" type="datetimeFigureOut">
              <a:rPr lang="ru-RU" smtClean="0"/>
              <a:t>13.07.2024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7A54E-7DF7-4DB7-9FB5-ED8DC9987A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8077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A4438-FFEF-407E-983B-7484641E5F36}" type="datetimeFigureOut">
              <a:rPr lang="ru-RU" smtClean="0"/>
              <a:t>13.07.2024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7A54E-7DF7-4DB7-9FB5-ED8DC9987A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4404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3A4438-FFEF-407E-983B-7484641E5F36}" type="datetimeFigureOut">
              <a:rPr lang="ru-RU" smtClean="0"/>
              <a:t>13.07.2024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37A54E-7DF7-4DB7-9FB5-ED8DC9987A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5640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02" y="168812"/>
            <a:ext cx="5092504" cy="381937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1428" y="168812"/>
            <a:ext cx="6171028" cy="462827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997" y="3068515"/>
            <a:ext cx="4609514" cy="34571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96222" y="5725551"/>
            <a:ext cx="3538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Занятие по теме: «История денег»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298569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8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Екатерина Покровская</dc:creator>
  <cp:lastModifiedBy>Екатерина Покровская</cp:lastModifiedBy>
  <cp:revision>1</cp:revision>
  <dcterms:created xsi:type="dcterms:W3CDTF">2024-07-13T09:36:42Z</dcterms:created>
  <dcterms:modified xsi:type="dcterms:W3CDTF">2024-07-13T09:37:58Z</dcterms:modified>
</cp:coreProperties>
</file>